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312" r:id="rId4"/>
    <p:sldId id="256" r:id="rId5"/>
    <p:sldId id="313" r:id="rId6"/>
    <p:sldId id="314" r:id="rId7"/>
    <p:sldId id="315" r:id="rId8"/>
    <p:sldId id="316" r:id="rId9"/>
    <p:sldId id="318" r:id="rId10"/>
    <p:sldId id="319" r:id="rId11"/>
    <p:sldId id="257" r:id="rId12"/>
    <p:sldId id="330" r:id="rId13"/>
    <p:sldId id="331" r:id="rId14"/>
    <p:sldId id="263" r:id="rId15"/>
    <p:sldId id="260" r:id="rId16"/>
    <p:sldId id="258" r:id="rId17"/>
    <p:sldId id="320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22" r:id="rId26"/>
    <p:sldId id="350" r:id="rId27"/>
    <p:sldId id="351" r:id="rId28"/>
    <p:sldId id="352" r:id="rId29"/>
    <p:sldId id="353" r:id="rId30"/>
    <p:sldId id="361" r:id="rId31"/>
    <p:sldId id="326" r:id="rId32"/>
    <p:sldId id="340" r:id="rId33"/>
    <p:sldId id="327" r:id="rId34"/>
    <p:sldId id="341" r:id="rId35"/>
    <p:sldId id="324" r:id="rId36"/>
    <p:sldId id="354" r:id="rId37"/>
    <p:sldId id="325" r:id="rId38"/>
    <p:sldId id="355" r:id="rId39"/>
    <p:sldId id="356" r:id="rId40"/>
    <p:sldId id="357" r:id="rId41"/>
    <p:sldId id="358" r:id="rId42"/>
    <p:sldId id="359" r:id="rId43"/>
    <p:sldId id="360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28" r:id="rId52"/>
    <p:sldId id="329" r:id="rId53"/>
    <p:sldId id="259" r:id="rId54"/>
    <p:sldId id="369" r:id="rId55"/>
    <p:sldId id="370" r:id="rId56"/>
    <p:sldId id="261" r:id="rId57"/>
    <p:sldId id="371" r:id="rId58"/>
    <p:sldId id="37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creen" id="{EF2D1E31-73A9-4F3F-ADA8-F95668156455}">
          <p14:sldIdLst>
            <p14:sldId id="264"/>
            <p14:sldId id="265"/>
            <p14:sldId id="312"/>
          </p14:sldIdLst>
        </p14:section>
        <p14:section name="Agenda" id="{7068FC99-954E-492E-A0EC-9AD73717ECD5}">
          <p14:sldIdLst>
            <p14:sldId id="256"/>
            <p14:sldId id="313"/>
            <p14:sldId id="314"/>
            <p14:sldId id="315"/>
            <p14:sldId id="316"/>
            <p14:sldId id="318"/>
            <p14:sldId id="319"/>
          </p14:sldIdLst>
        </p14:section>
        <p14:section name="Problem" id="{111BC0CA-FC17-48EA-B9E5-52CABAD9EADD}">
          <p14:sldIdLst>
            <p14:sldId id="257"/>
            <p14:sldId id="330"/>
            <p14:sldId id="331"/>
          </p14:sldIdLst>
        </p14:section>
        <p14:section name="Solution" id="{0B08D774-D62E-499A-A21D-B74731C9780D}">
          <p14:sldIdLst>
            <p14:sldId id="263"/>
          </p14:sldIdLst>
        </p14:section>
        <p14:section name="Challenges" id="{77F7F016-AB02-4AB6-A9EA-7588E4D22789}">
          <p14:sldIdLst>
            <p14:sldId id="260"/>
          </p14:sldIdLst>
        </p14:section>
        <p14:section name="Methdology" id="{2AB40B89-B085-4A06-B372-34CAA20743F5}">
          <p14:sldIdLst>
            <p14:sldId id="258"/>
          </p14:sldIdLst>
        </p14:section>
        <p14:section name="Hardware" id="{D39100A9-98FE-48DE-A2D4-0F3B105BB436}">
          <p14:sldIdLst>
            <p14:sldId id="320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3D design" id="{EA72E8DB-F4C8-45B3-AAF3-30F5B41A6D26}">
          <p14:sldIdLst>
            <p14:sldId id="322"/>
            <p14:sldId id="350"/>
            <p14:sldId id="351"/>
            <p14:sldId id="352"/>
            <p14:sldId id="353"/>
          </p14:sldIdLst>
        </p14:section>
        <p14:section name="App" id="{83BCF5D4-AC7D-4744-8CE9-38C9E314BEFE}">
          <p14:sldIdLst>
            <p14:sldId id="361"/>
            <p14:sldId id="326"/>
            <p14:sldId id="340"/>
            <p14:sldId id="327"/>
            <p14:sldId id="341"/>
          </p14:sldIdLst>
        </p14:section>
        <p14:section name="ML" id="{BCD5311E-1293-4400-88F7-14FCE995B6A1}">
          <p14:sldIdLst>
            <p14:sldId id="324"/>
            <p14:sldId id="354"/>
            <p14:sldId id="325"/>
            <p14:sldId id="355"/>
            <p14:sldId id="356"/>
            <p14:sldId id="357"/>
            <p14:sldId id="358"/>
            <p14:sldId id="359"/>
            <p14:sldId id="360"/>
            <p14:sldId id="362"/>
            <p14:sldId id="363"/>
            <p14:sldId id="364"/>
            <p14:sldId id="365"/>
            <p14:sldId id="366"/>
          </p14:sldIdLst>
        </p14:section>
        <p14:section name="Back end" id="{CDB325AF-EE06-4B83-B2E3-F02755F61DE0}">
          <p14:sldIdLst>
            <p14:sldId id="367"/>
            <p14:sldId id="368"/>
            <p14:sldId id="328"/>
            <p14:sldId id="329"/>
          </p14:sldIdLst>
        </p14:section>
        <p14:section name="Results" id="{6424B9D8-7BF0-4DD5-BFC3-41DCA759CEDC}">
          <p14:sldIdLst>
            <p14:sldId id="259"/>
            <p14:sldId id="369"/>
            <p14:sldId id="370"/>
          </p14:sldIdLst>
        </p14:section>
        <p14:section name="Future Work" id="{FC758AE1-D610-4F7D-9925-FF00A76EABE8}">
          <p14:sldIdLst>
            <p14:sldId id="261"/>
          </p14:sldIdLst>
        </p14:section>
        <p14:section name="Thanks screen" id="{D5DFDBF3-9DF8-4FD5-8F1A-F884896D4F99}">
          <p14:sldIdLst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2" userDrawn="1">
          <p15:clr>
            <a:srgbClr val="A4A3A4"/>
          </p15:clr>
        </p15:guide>
        <p15:guide id="4" orient="horz" pos="3748" userDrawn="1">
          <p15:clr>
            <a:srgbClr val="A4A3A4"/>
          </p15:clr>
        </p15:guide>
        <p15:guide id="5" pos="892" userDrawn="1">
          <p15:clr>
            <a:srgbClr val="A4A3A4"/>
          </p15:clr>
        </p15:guide>
        <p15:guide id="6" pos="67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76F"/>
    <a:srgbClr val="33CCCC"/>
    <a:srgbClr val="F6A22B"/>
    <a:srgbClr val="FF5050"/>
    <a:srgbClr val="8A467B"/>
    <a:srgbClr val="A4A3A4"/>
    <a:srgbClr val="ABDB77"/>
    <a:srgbClr val="00CCFF"/>
    <a:srgbClr val="9F5FC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>
        <p:guide orient="horz" pos="2183"/>
        <p:guide pos="3840"/>
        <p:guide orient="horz" pos="572"/>
        <p:guide orient="horz" pos="3748"/>
        <p:guide pos="892"/>
        <p:guide pos="67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CCE23-7F47-4D99-8CF5-2B2BD9E597A7}" type="doc">
      <dgm:prSet loTypeId="urn:microsoft.com/office/officeart/2005/8/layout/funnel1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D2639EC-30D7-4238-8F0C-3B5031593273}">
      <dgm:prSet phldrT="[Text]" custT="1"/>
      <dgm:spPr>
        <a:solidFill>
          <a:srgbClr val="0D476F"/>
        </a:solidFill>
      </dgm:spPr>
      <dgm:t>
        <a:bodyPr/>
        <a:lstStyle/>
        <a:p>
          <a:r>
            <a:rPr lang="en-US" sz="1750" b="1" dirty="0">
              <a:latin typeface="Times New Roman" panose="02020603050405020304" pitchFamily="18" charset="0"/>
              <a:cs typeface="Times New Roman" panose="02020603050405020304" pitchFamily="18" charset="0"/>
            </a:rPr>
            <a:t>SENSORS</a:t>
          </a:r>
        </a:p>
      </dgm:t>
    </dgm:pt>
    <dgm:pt modelId="{AB0060A7-2A85-4F4E-890D-4B80CCCAB5AB}" type="parTrans" cxnId="{A6E5F990-8A7A-4ABC-908A-00CC7C9B25AA}">
      <dgm:prSet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58BD3E-722C-4C98-8FFF-7627FE454BD2}" type="sibTrans" cxnId="{A6E5F990-8A7A-4ABC-908A-00CC7C9B25AA}">
      <dgm:prSet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C710C3-E0CC-492C-AF4E-D21C33989F20}">
      <dgm:prSet phldrT="[Text]" custT="1"/>
      <dgm:spPr>
        <a:solidFill>
          <a:srgbClr val="F6A22B"/>
        </a:solidFill>
      </dgm:spPr>
      <dgm:t>
        <a:bodyPr/>
        <a:lstStyle/>
        <a:p>
          <a:r>
            <a:rPr lang="en-US" sz="1150" b="1" dirty="0">
              <a:latin typeface="Times New Roman" panose="02020603050405020304" pitchFamily="18" charset="0"/>
              <a:cs typeface="Times New Roman" panose="02020603050405020304" pitchFamily="18" charset="0"/>
            </a:rPr>
            <a:t>MICRO-</a:t>
          </a:r>
          <a:br>
            <a:rPr lang="en-US" sz="1150" b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150" b="1" dirty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</a:p>
      </dgm:t>
    </dgm:pt>
    <dgm:pt modelId="{2C57B793-BD70-40CA-800E-FCAB3ECA9D0E}" type="parTrans" cxnId="{8B264A48-8B8B-4FE7-ADEB-A895D202FD78}">
      <dgm:prSet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25A94F-FD23-4AE1-89BB-0B72ED0FE81D}" type="sibTrans" cxnId="{8B264A48-8B8B-4FE7-ADEB-A895D202FD78}">
      <dgm:prSet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BFAFAB-DBA2-47D0-99A9-628E1DE3A43E}">
      <dgm:prSet phldrT="[Text]" custT="1"/>
      <dgm:spPr>
        <a:solidFill>
          <a:srgbClr val="33CCCC"/>
        </a:solidFill>
      </dgm:spPr>
      <dgm:t>
        <a:bodyPr/>
        <a:lstStyle/>
        <a:p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POWER</a:t>
          </a:r>
          <a:b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SOURCE</a:t>
          </a:r>
        </a:p>
      </dgm:t>
    </dgm:pt>
    <dgm:pt modelId="{959B6A6A-2E20-4399-8B38-FB1DC0873844}" type="parTrans" cxnId="{014E7CFD-2ED3-4D5F-BC58-8C34112AD3D8}">
      <dgm:prSet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94401C-A950-4940-9467-95CC9CD0A61A}" type="sibTrans" cxnId="{014E7CFD-2ED3-4D5F-BC58-8C34112AD3D8}">
      <dgm:prSet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FB69E5-C032-4557-8096-0B54560CA36C}">
      <dgm:prSet phldrT="[Text]" custT="1"/>
      <dgm:spPr/>
      <dgm:t>
        <a:bodyPr/>
        <a:lstStyle/>
        <a:p>
          <a:r>
            <a:rPr lang="en-US" sz="4400" dirty="0">
              <a:solidFill>
                <a:srgbClr val="0D476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HW. SYSTEM</a:t>
          </a:r>
        </a:p>
      </dgm:t>
    </dgm:pt>
    <dgm:pt modelId="{FC2B4637-B00A-4EE2-82AD-AB1A96686650}" type="parTrans" cxnId="{5D225637-D2CA-48C4-A7FF-55D406900935}">
      <dgm:prSet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0C667E-588E-46CC-966D-CCEE96E4BF68}" type="sibTrans" cxnId="{5D225637-D2CA-48C4-A7FF-55D406900935}">
      <dgm:prSet/>
      <dgm:spPr/>
      <dgm:t>
        <a:bodyPr/>
        <a:lstStyle/>
        <a:p>
          <a:endParaRPr lang="en-US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8A2DBF-8D39-4468-B58B-7E97B74A75BE}" type="pres">
      <dgm:prSet presAssocID="{1E8CCE23-7F47-4D99-8CF5-2B2BD9E597A7}" presName="Name0" presStyleCnt="0">
        <dgm:presLayoutVars>
          <dgm:chMax val="4"/>
          <dgm:resizeHandles val="exact"/>
        </dgm:presLayoutVars>
      </dgm:prSet>
      <dgm:spPr/>
    </dgm:pt>
    <dgm:pt modelId="{529270F7-9CBA-4F65-9569-BAB72A115910}" type="pres">
      <dgm:prSet presAssocID="{1E8CCE23-7F47-4D99-8CF5-2B2BD9E597A7}" presName="ellipse" presStyleLbl="trBgShp" presStyleIdx="0" presStyleCnt="1"/>
      <dgm:spPr>
        <a:solidFill>
          <a:schemeClr val="accent3">
            <a:alpha val="40000"/>
          </a:schemeClr>
        </a:solidFill>
      </dgm:spPr>
    </dgm:pt>
    <dgm:pt modelId="{9B9EE58D-808E-4976-BE57-7076908DE3AB}" type="pres">
      <dgm:prSet presAssocID="{1E8CCE23-7F47-4D99-8CF5-2B2BD9E597A7}" presName="arrow1" presStyleLbl="fgShp" presStyleIdx="0" presStyleCnt="1"/>
      <dgm:spPr>
        <a:solidFill>
          <a:schemeClr val="accent3"/>
        </a:solidFill>
      </dgm:spPr>
    </dgm:pt>
    <dgm:pt modelId="{522A493E-5A5B-4690-8A45-89EEC896E381}" type="pres">
      <dgm:prSet presAssocID="{1E8CCE23-7F47-4D99-8CF5-2B2BD9E597A7}" presName="rectangle" presStyleLbl="revTx" presStyleIdx="0" presStyleCnt="1" custLinFactNeighborX="0" custLinFactNeighborY="34792">
        <dgm:presLayoutVars>
          <dgm:bulletEnabled val="1"/>
        </dgm:presLayoutVars>
      </dgm:prSet>
      <dgm:spPr/>
    </dgm:pt>
    <dgm:pt modelId="{8A3ACC48-57FB-4134-9D8A-96363BA763D0}" type="pres">
      <dgm:prSet presAssocID="{18C710C3-E0CC-492C-AF4E-D21C33989F20}" presName="item1" presStyleLbl="node1" presStyleIdx="0" presStyleCnt="3">
        <dgm:presLayoutVars>
          <dgm:bulletEnabled val="1"/>
        </dgm:presLayoutVars>
      </dgm:prSet>
      <dgm:spPr/>
    </dgm:pt>
    <dgm:pt modelId="{334F4661-491D-4BE6-A5F0-E6F53E1873D4}" type="pres">
      <dgm:prSet presAssocID="{A5BFAFAB-DBA2-47D0-99A9-628E1DE3A43E}" presName="item2" presStyleLbl="node1" presStyleIdx="1" presStyleCnt="3">
        <dgm:presLayoutVars>
          <dgm:bulletEnabled val="1"/>
        </dgm:presLayoutVars>
      </dgm:prSet>
      <dgm:spPr/>
    </dgm:pt>
    <dgm:pt modelId="{41F495AD-7E39-41F6-BB2C-31C559F1EECF}" type="pres">
      <dgm:prSet presAssocID="{5BFB69E5-C032-4557-8096-0B54560CA36C}" presName="item3" presStyleLbl="node1" presStyleIdx="2" presStyleCnt="3">
        <dgm:presLayoutVars>
          <dgm:bulletEnabled val="1"/>
        </dgm:presLayoutVars>
      </dgm:prSet>
      <dgm:spPr/>
    </dgm:pt>
    <dgm:pt modelId="{2AA77F52-7F6A-4738-B5F1-C842AF626193}" type="pres">
      <dgm:prSet presAssocID="{1E8CCE23-7F47-4D99-8CF5-2B2BD9E597A7}" presName="funnel" presStyleLbl="trAlignAcc1" presStyleIdx="0" presStyleCnt="1"/>
      <dgm:spPr>
        <a:solidFill>
          <a:schemeClr val="accent3">
            <a:lumMod val="20000"/>
            <a:lumOff val="80000"/>
            <a:alpha val="4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</dgm:spPr>
    </dgm:pt>
  </dgm:ptLst>
  <dgm:cxnLst>
    <dgm:cxn modelId="{06264F10-E373-4086-9A5F-6FBB5F15CBCA}" type="presOf" srcId="{5BFB69E5-C032-4557-8096-0B54560CA36C}" destId="{522A493E-5A5B-4690-8A45-89EEC896E381}" srcOrd="0" destOrd="0" presId="urn:microsoft.com/office/officeart/2005/8/layout/funnel1"/>
    <dgm:cxn modelId="{EF6D5118-C623-48C4-8FFB-F6CE92646C5A}" type="presOf" srcId="{1E8CCE23-7F47-4D99-8CF5-2B2BD9E597A7}" destId="{378A2DBF-8D39-4468-B58B-7E97B74A75BE}" srcOrd="0" destOrd="0" presId="urn:microsoft.com/office/officeart/2005/8/layout/funnel1"/>
    <dgm:cxn modelId="{5D225637-D2CA-48C4-A7FF-55D406900935}" srcId="{1E8CCE23-7F47-4D99-8CF5-2B2BD9E597A7}" destId="{5BFB69E5-C032-4557-8096-0B54560CA36C}" srcOrd="3" destOrd="0" parTransId="{FC2B4637-B00A-4EE2-82AD-AB1A96686650}" sibTransId="{D40C667E-588E-46CC-966D-CCEE96E4BF68}"/>
    <dgm:cxn modelId="{6FA96F40-B3AB-4C94-BF31-628A45DBE25B}" type="presOf" srcId="{6D2639EC-30D7-4238-8F0C-3B5031593273}" destId="{41F495AD-7E39-41F6-BB2C-31C559F1EECF}" srcOrd="0" destOrd="0" presId="urn:microsoft.com/office/officeart/2005/8/layout/funnel1"/>
    <dgm:cxn modelId="{8B264A48-8B8B-4FE7-ADEB-A895D202FD78}" srcId="{1E8CCE23-7F47-4D99-8CF5-2B2BD9E597A7}" destId="{18C710C3-E0CC-492C-AF4E-D21C33989F20}" srcOrd="1" destOrd="0" parTransId="{2C57B793-BD70-40CA-800E-FCAB3ECA9D0E}" sibTransId="{0125A94F-FD23-4AE1-89BB-0B72ED0FE81D}"/>
    <dgm:cxn modelId="{A6E5F990-8A7A-4ABC-908A-00CC7C9B25AA}" srcId="{1E8CCE23-7F47-4D99-8CF5-2B2BD9E597A7}" destId="{6D2639EC-30D7-4238-8F0C-3B5031593273}" srcOrd="0" destOrd="0" parTransId="{AB0060A7-2A85-4F4E-890D-4B80CCCAB5AB}" sibTransId="{4158BD3E-722C-4C98-8FFF-7627FE454BD2}"/>
    <dgm:cxn modelId="{EF09F8BD-FAD6-4649-8B0B-3E93185A25EB}" type="presOf" srcId="{A5BFAFAB-DBA2-47D0-99A9-628E1DE3A43E}" destId="{8A3ACC48-57FB-4134-9D8A-96363BA763D0}" srcOrd="0" destOrd="0" presId="urn:microsoft.com/office/officeart/2005/8/layout/funnel1"/>
    <dgm:cxn modelId="{339FFDF2-64B4-41F3-B105-E11FBC716B4C}" type="presOf" srcId="{18C710C3-E0CC-492C-AF4E-D21C33989F20}" destId="{334F4661-491D-4BE6-A5F0-E6F53E1873D4}" srcOrd="0" destOrd="0" presId="urn:microsoft.com/office/officeart/2005/8/layout/funnel1"/>
    <dgm:cxn modelId="{014E7CFD-2ED3-4D5F-BC58-8C34112AD3D8}" srcId="{1E8CCE23-7F47-4D99-8CF5-2B2BD9E597A7}" destId="{A5BFAFAB-DBA2-47D0-99A9-628E1DE3A43E}" srcOrd="2" destOrd="0" parTransId="{959B6A6A-2E20-4399-8B38-FB1DC0873844}" sibTransId="{D294401C-A950-4940-9467-95CC9CD0A61A}"/>
    <dgm:cxn modelId="{69DCC1A6-6917-4433-AE35-AFF7EE0F20A7}" type="presParOf" srcId="{378A2DBF-8D39-4468-B58B-7E97B74A75BE}" destId="{529270F7-9CBA-4F65-9569-BAB72A115910}" srcOrd="0" destOrd="0" presId="urn:microsoft.com/office/officeart/2005/8/layout/funnel1"/>
    <dgm:cxn modelId="{E53A72E3-594A-4A21-B419-5DF12E02AD18}" type="presParOf" srcId="{378A2DBF-8D39-4468-B58B-7E97B74A75BE}" destId="{9B9EE58D-808E-4976-BE57-7076908DE3AB}" srcOrd="1" destOrd="0" presId="urn:microsoft.com/office/officeart/2005/8/layout/funnel1"/>
    <dgm:cxn modelId="{1896EA1B-4D8F-4714-907F-1A20C3B57B8B}" type="presParOf" srcId="{378A2DBF-8D39-4468-B58B-7E97B74A75BE}" destId="{522A493E-5A5B-4690-8A45-89EEC896E381}" srcOrd="2" destOrd="0" presId="urn:microsoft.com/office/officeart/2005/8/layout/funnel1"/>
    <dgm:cxn modelId="{B96FA00C-4DAF-4922-9103-A8F098481D01}" type="presParOf" srcId="{378A2DBF-8D39-4468-B58B-7E97B74A75BE}" destId="{8A3ACC48-57FB-4134-9D8A-96363BA763D0}" srcOrd="3" destOrd="0" presId="urn:microsoft.com/office/officeart/2005/8/layout/funnel1"/>
    <dgm:cxn modelId="{2F845AEC-9C0D-4A0D-A2A4-FAF2E3146EC5}" type="presParOf" srcId="{378A2DBF-8D39-4468-B58B-7E97B74A75BE}" destId="{334F4661-491D-4BE6-A5F0-E6F53E1873D4}" srcOrd="4" destOrd="0" presId="urn:microsoft.com/office/officeart/2005/8/layout/funnel1"/>
    <dgm:cxn modelId="{8D80513E-782D-429B-BF48-6FD3F635BBAD}" type="presParOf" srcId="{378A2DBF-8D39-4468-B58B-7E97B74A75BE}" destId="{41F495AD-7E39-41F6-BB2C-31C559F1EECF}" srcOrd="5" destOrd="0" presId="urn:microsoft.com/office/officeart/2005/8/layout/funnel1"/>
    <dgm:cxn modelId="{B8B22A09-F0EB-4007-B4C5-68BE655A3219}" type="presParOf" srcId="{378A2DBF-8D39-4468-B58B-7E97B74A75BE}" destId="{2AA77F52-7F6A-4738-B5F1-C842AF62619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270F7-9CBA-4F65-9569-BAB72A115910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3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EE58D-808E-4976-BE57-7076908DE3AB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522A493E-5A5B-4690-8A45-89EEC896E381}">
      <dsp:nvSpPr>
        <dsp:cNvPr id="0" name=""/>
        <dsp:cNvSpPr/>
      </dsp:nvSpPr>
      <dsp:spPr>
        <a:xfrm>
          <a:off x="2031999" y="4402666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rgbClr val="0D476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HW. SYSTEM</a:t>
          </a:r>
        </a:p>
      </dsp:txBody>
      <dsp:txXfrm>
        <a:off x="2031999" y="4402666"/>
        <a:ext cx="4064000" cy="1016000"/>
      </dsp:txXfrm>
    </dsp:sp>
    <dsp:sp modelId="{8A3ACC48-57FB-4134-9D8A-96363BA763D0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rgbClr val="33CCC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POWER</a:t>
          </a:r>
          <a:b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SOURCE</a:t>
          </a:r>
        </a:p>
      </dsp:txBody>
      <dsp:txXfrm>
        <a:off x="3684358" y="2077723"/>
        <a:ext cx="1077630" cy="1077630"/>
      </dsp:txXfrm>
    </dsp:sp>
    <dsp:sp modelId="{334F4661-491D-4BE6-A5F0-E6F53E1873D4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rgbClr val="F6A22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MICRO-</a:t>
          </a:r>
          <a:br>
            <a:rPr lang="en-US" sz="11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1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</a:p>
      </dsp:txBody>
      <dsp:txXfrm>
        <a:off x="2593851" y="934385"/>
        <a:ext cx="1077630" cy="1077630"/>
      </dsp:txXfrm>
    </dsp:sp>
    <dsp:sp modelId="{41F495AD-7E39-41F6-BB2C-31C559F1EECF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rgbClr val="0D476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SENSORS</a:t>
          </a:r>
        </a:p>
      </dsp:txBody>
      <dsp:txXfrm>
        <a:off x="4151718" y="565915"/>
        <a:ext cx="1077630" cy="1077630"/>
      </dsp:txXfrm>
    </dsp:sp>
    <dsp:sp modelId="{2AA77F52-7F6A-4738-B5F1-C842AF626193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accent3">
            <a:lumMod val="20000"/>
            <a:lumOff val="80000"/>
            <a:alpha val="40000"/>
          </a:schemeClr>
        </a:solidFill>
        <a:ln w="6350" cap="flat" cmpd="sng" algn="ctr">
          <a:solidFill>
            <a:schemeClr val="accent3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4F5E-28E3-45A3-ABA0-62869ACFF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8EF57-CF34-4235-804F-EF0573BBA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414C1-6240-4BB9-BA82-63B0F1AD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764EB-D16C-4793-9BC3-82406A17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94A4C-4329-4AFE-BD9C-7E118B30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2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399B-60FB-453C-BAAC-22C9869D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81106-75AE-4653-8825-5B498C9CF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EEB1E-21B2-47E3-A452-DAD2E61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B721A-EB64-49D1-8425-D6AD63FF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0DA22-8CCE-4BCB-99D4-D80B8294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6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F1A49-A502-4C34-B880-F6CE5637C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F96BE-6FDB-4332-B773-94E45C2E7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B1A04-03F6-4573-AD29-AF4F4285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0C30-D0E3-468C-88AC-E6519C83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70083-AE14-4ECF-8804-0B9DF5C8F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5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rna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8920-9721-4E24-87C4-896214D56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Designed by WarnaSlides.com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D66A-2458-429A-A421-DEA49854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1EA5-ED9F-4B82-BE5F-B9C572151DC0}" type="datetime2">
              <a:rPr lang="en-US" smtClean="0"/>
              <a:t>Monday, April 29,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2695B-1744-40B1-AE08-2DE2CA22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8340-CA81-42BB-8122-3AF8BFD332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Block #20">
            <a:extLst>
              <a:ext uri="{FF2B5EF4-FFF2-40B4-BE49-F238E27FC236}">
                <a16:creationId xmlns:a16="http://schemas.microsoft.com/office/drawing/2014/main" id="{04A11ABF-8BEC-4ACE-B0FE-E1C1621C79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654387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B20</a:t>
            </a:r>
          </a:p>
        </p:txBody>
      </p:sp>
      <p:sp>
        <p:nvSpPr>
          <p:cNvPr id="14" name="Block #19">
            <a:extLst>
              <a:ext uri="{FF2B5EF4-FFF2-40B4-BE49-F238E27FC236}">
                <a16:creationId xmlns:a16="http://schemas.microsoft.com/office/drawing/2014/main" id="{1D9F0B84-F68D-455D-93E6-F9C7CC71F1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25262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B19</a:t>
            </a:r>
          </a:p>
        </p:txBody>
      </p:sp>
      <p:sp>
        <p:nvSpPr>
          <p:cNvPr id="15" name="Block #18">
            <a:extLst>
              <a:ext uri="{FF2B5EF4-FFF2-40B4-BE49-F238E27FC236}">
                <a16:creationId xmlns:a16="http://schemas.microsoft.com/office/drawing/2014/main" id="{9184422F-D82C-4D89-9615-67B6F1C87D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96137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B18</a:t>
            </a:r>
          </a:p>
        </p:txBody>
      </p:sp>
      <p:sp>
        <p:nvSpPr>
          <p:cNvPr id="16" name="Block #17">
            <a:extLst>
              <a:ext uri="{FF2B5EF4-FFF2-40B4-BE49-F238E27FC236}">
                <a16:creationId xmlns:a16="http://schemas.microsoft.com/office/drawing/2014/main" id="{54BBA7C0-EBC1-40A5-9269-4AFC44FDFC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67012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B17</a:t>
            </a:r>
          </a:p>
        </p:txBody>
      </p:sp>
      <p:sp>
        <p:nvSpPr>
          <p:cNvPr id="17" name="Block #16">
            <a:extLst>
              <a:ext uri="{FF2B5EF4-FFF2-40B4-BE49-F238E27FC236}">
                <a16:creationId xmlns:a16="http://schemas.microsoft.com/office/drawing/2014/main" id="{12480086-EB42-478D-BBC7-4635F79586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37887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B16</a:t>
            </a:r>
          </a:p>
        </p:txBody>
      </p:sp>
      <p:sp>
        <p:nvSpPr>
          <p:cNvPr id="18" name="Block #15">
            <a:extLst>
              <a:ext uri="{FF2B5EF4-FFF2-40B4-BE49-F238E27FC236}">
                <a16:creationId xmlns:a16="http://schemas.microsoft.com/office/drawing/2014/main" id="{4D35311B-BEAB-424F-ADB1-6F7360F349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08762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B15</a:t>
            </a:r>
          </a:p>
        </p:txBody>
      </p:sp>
      <p:sp>
        <p:nvSpPr>
          <p:cNvPr id="19" name="Block #14">
            <a:extLst>
              <a:ext uri="{FF2B5EF4-FFF2-40B4-BE49-F238E27FC236}">
                <a16:creationId xmlns:a16="http://schemas.microsoft.com/office/drawing/2014/main" id="{ADDA5678-13DF-4AAD-9881-B82B190F18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9637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B14</a:t>
            </a:r>
          </a:p>
        </p:txBody>
      </p:sp>
      <p:sp>
        <p:nvSpPr>
          <p:cNvPr id="20" name="Block #13">
            <a:extLst>
              <a:ext uri="{FF2B5EF4-FFF2-40B4-BE49-F238E27FC236}">
                <a16:creationId xmlns:a16="http://schemas.microsoft.com/office/drawing/2014/main" id="{0FE5DEFA-DA73-438F-82D4-9A1477582E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50512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B13</a:t>
            </a:r>
          </a:p>
        </p:txBody>
      </p:sp>
      <p:sp>
        <p:nvSpPr>
          <p:cNvPr id="21" name="Block #12">
            <a:extLst>
              <a:ext uri="{FF2B5EF4-FFF2-40B4-BE49-F238E27FC236}">
                <a16:creationId xmlns:a16="http://schemas.microsoft.com/office/drawing/2014/main" id="{84184027-9734-4D98-BB18-1C9BCBCF99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1387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B12</a:t>
            </a:r>
          </a:p>
        </p:txBody>
      </p:sp>
      <p:sp>
        <p:nvSpPr>
          <p:cNvPr id="22" name="Block #11">
            <a:extLst>
              <a:ext uri="{FF2B5EF4-FFF2-40B4-BE49-F238E27FC236}">
                <a16:creationId xmlns:a16="http://schemas.microsoft.com/office/drawing/2014/main" id="{81926ECD-9223-47B8-962D-92B3BE8F4C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92262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CC009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B11</a:t>
            </a:r>
          </a:p>
        </p:txBody>
      </p:sp>
      <p:sp>
        <p:nvSpPr>
          <p:cNvPr id="23" name="Block #10">
            <a:extLst>
              <a:ext uri="{FF2B5EF4-FFF2-40B4-BE49-F238E27FC236}">
                <a16:creationId xmlns:a16="http://schemas.microsoft.com/office/drawing/2014/main" id="{A4A1B8F7-3ABF-4D68-9892-65EDCBC948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54387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B10</a:t>
            </a:r>
          </a:p>
        </p:txBody>
      </p:sp>
      <p:sp>
        <p:nvSpPr>
          <p:cNvPr id="24" name="Block #09">
            <a:extLst>
              <a:ext uri="{FF2B5EF4-FFF2-40B4-BE49-F238E27FC236}">
                <a16:creationId xmlns:a16="http://schemas.microsoft.com/office/drawing/2014/main" id="{F6DCF5D7-9C0F-4BB1-8790-159E360C56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25262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B09</a:t>
            </a:r>
          </a:p>
        </p:txBody>
      </p:sp>
      <p:sp>
        <p:nvSpPr>
          <p:cNvPr id="25" name="Block #08">
            <a:extLst>
              <a:ext uri="{FF2B5EF4-FFF2-40B4-BE49-F238E27FC236}">
                <a16:creationId xmlns:a16="http://schemas.microsoft.com/office/drawing/2014/main" id="{79D0A4D8-7832-43E2-BD1D-6D75255393C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6137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B08</a:t>
            </a:r>
          </a:p>
        </p:txBody>
      </p:sp>
      <p:sp>
        <p:nvSpPr>
          <p:cNvPr id="26" name="Block #07">
            <a:extLst>
              <a:ext uri="{FF2B5EF4-FFF2-40B4-BE49-F238E27FC236}">
                <a16:creationId xmlns:a16="http://schemas.microsoft.com/office/drawing/2014/main" id="{007BAE63-42F9-4126-938B-92504BADBC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67012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B07</a:t>
            </a:r>
          </a:p>
        </p:txBody>
      </p:sp>
      <p:sp>
        <p:nvSpPr>
          <p:cNvPr id="27" name="Block #06">
            <a:extLst>
              <a:ext uri="{FF2B5EF4-FFF2-40B4-BE49-F238E27FC236}">
                <a16:creationId xmlns:a16="http://schemas.microsoft.com/office/drawing/2014/main" id="{F208B661-A76C-4E9C-8E4A-9DD0ED1C18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37887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B06</a:t>
            </a:r>
          </a:p>
        </p:txBody>
      </p:sp>
      <p:sp>
        <p:nvSpPr>
          <p:cNvPr id="28" name="Block #05">
            <a:extLst>
              <a:ext uri="{FF2B5EF4-FFF2-40B4-BE49-F238E27FC236}">
                <a16:creationId xmlns:a16="http://schemas.microsoft.com/office/drawing/2014/main" id="{57AEE606-54D4-4783-82F5-ABE725145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08762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B05</a:t>
            </a:r>
          </a:p>
        </p:txBody>
      </p:sp>
      <p:sp>
        <p:nvSpPr>
          <p:cNvPr id="29" name="Block #04">
            <a:extLst>
              <a:ext uri="{FF2B5EF4-FFF2-40B4-BE49-F238E27FC236}">
                <a16:creationId xmlns:a16="http://schemas.microsoft.com/office/drawing/2014/main" id="{FE1006A9-A085-4BCD-876C-95D464669A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9637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B04</a:t>
            </a:r>
          </a:p>
        </p:txBody>
      </p:sp>
      <p:sp>
        <p:nvSpPr>
          <p:cNvPr id="30" name="Block #03">
            <a:extLst>
              <a:ext uri="{FF2B5EF4-FFF2-40B4-BE49-F238E27FC236}">
                <a16:creationId xmlns:a16="http://schemas.microsoft.com/office/drawing/2014/main" id="{42355FA4-064D-4787-A7C4-A8BBFCE68E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50512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B03</a:t>
            </a:r>
          </a:p>
        </p:txBody>
      </p:sp>
      <p:sp>
        <p:nvSpPr>
          <p:cNvPr id="31" name="Block #02">
            <a:extLst>
              <a:ext uri="{FF2B5EF4-FFF2-40B4-BE49-F238E27FC236}">
                <a16:creationId xmlns:a16="http://schemas.microsoft.com/office/drawing/2014/main" id="{262B6F02-0D2F-4450-9D75-3CA4492A3D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21387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B02</a:t>
            </a:r>
          </a:p>
        </p:txBody>
      </p:sp>
      <p:sp>
        <p:nvSpPr>
          <p:cNvPr id="32" name="Block #01">
            <a:extLst>
              <a:ext uri="{FF2B5EF4-FFF2-40B4-BE49-F238E27FC236}">
                <a16:creationId xmlns:a16="http://schemas.microsoft.com/office/drawing/2014/main" id="{F8089EC1-99AD-48F2-A97D-A1C72BF832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92262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B01</a:t>
            </a:r>
          </a:p>
        </p:txBody>
      </p:sp>
      <p:sp>
        <p:nvSpPr>
          <p:cNvPr id="33" name="Button #04">
            <a:extLst>
              <a:ext uri="{FF2B5EF4-FFF2-40B4-BE49-F238E27FC236}">
                <a16:creationId xmlns:a16="http://schemas.microsoft.com/office/drawing/2014/main" id="{D50E9380-679D-4029-962D-6AD07B6C0FF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312637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33363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BT04</a:t>
            </a:r>
          </a:p>
        </p:txBody>
      </p:sp>
      <p:sp>
        <p:nvSpPr>
          <p:cNvPr id="34" name="Button #03">
            <a:extLst>
              <a:ext uri="{FF2B5EF4-FFF2-40B4-BE49-F238E27FC236}">
                <a16:creationId xmlns:a16="http://schemas.microsoft.com/office/drawing/2014/main" id="{129D50D5-A3D2-4FDA-8CF4-422A964B29C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983512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33363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BT03</a:t>
            </a:r>
          </a:p>
        </p:txBody>
      </p:sp>
      <p:sp>
        <p:nvSpPr>
          <p:cNvPr id="35" name="Button #02">
            <a:extLst>
              <a:ext uri="{FF2B5EF4-FFF2-40B4-BE49-F238E27FC236}">
                <a16:creationId xmlns:a16="http://schemas.microsoft.com/office/drawing/2014/main" id="{6C064BBE-F9AF-4C77-8EEE-44CCA185A83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312637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33363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BT02</a:t>
            </a:r>
          </a:p>
        </p:txBody>
      </p:sp>
      <p:sp>
        <p:nvSpPr>
          <p:cNvPr id="36" name="Button #01">
            <a:extLst>
              <a:ext uri="{FF2B5EF4-FFF2-40B4-BE49-F238E27FC236}">
                <a16:creationId xmlns:a16="http://schemas.microsoft.com/office/drawing/2014/main" id="{1BC852C9-757F-4C46-B6DD-81686566EAA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983512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33363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BT01</a:t>
            </a:r>
          </a:p>
        </p:txBody>
      </p:sp>
      <p:sp>
        <p:nvSpPr>
          <p:cNvPr id="37" name="Header &amp; Footer #06">
            <a:extLst>
              <a:ext uri="{FF2B5EF4-FFF2-40B4-BE49-F238E27FC236}">
                <a16:creationId xmlns:a16="http://schemas.microsoft.com/office/drawing/2014/main" id="{B2DD16A9-3478-4456-8076-FF0FE68E2A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63137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HF06</a:t>
            </a:r>
          </a:p>
        </p:txBody>
      </p:sp>
      <p:sp>
        <p:nvSpPr>
          <p:cNvPr id="38" name="Header &amp; Footer #05">
            <a:extLst>
              <a:ext uri="{FF2B5EF4-FFF2-40B4-BE49-F238E27FC236}">
                <a16:creationId xmlns:a16="http://schemas.microsoft.com/office/drawing/2014/main" id="{0144B0D1-F4DC-48FD-A8D5-4EDD2A37FF4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34012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HF05</a:t>
            </a:r>
          </a:p>
        </p:txBody>
      </p:sp>
      <p:sp>
        <p:nvSpPr>
          <p:cNvPr id="39" name="Header &amp; Footer #04">
            <a:extLst>
              <a:ext uri="{FF2B5EF4-FFF2-40B4-BE49-F238E27FC236}">
                <a16:creationId xmlns:a16="http://schemas.microsoft.com/office/drawing/2014/main" id="{9301F52B-9996-4438-B9D4-F08EF721FA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04887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HF04</a:t>
            </a:r>
          </a:p>
        </p:txBody>
      </p:sp>
      <p:sp>
        <p:nvSpPr>
          <p:cNvPr id="40" name="Header &amp; Footer #03">
            <a:extLst>
              <a:ext uri="{FF2B5EF4-FFF2-40B4-BE49-F238E27FC236}">
                <a16:creationId xmlns:a16="http://schemas.microsoft.com/office/drawing/2014/main" id="{531EBE6D-2F8F-4179-B13B-523E8C46B4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63137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HF03</a:t>
            </a:r>
          </a:p>
        </p:txBody>
      </p:sp>
      <p:sp>
        <p:nvSpPr>
          <p:cNvPr id="41" name="Header &amp; Footer #02">
            <a:extLst>
              <a:ext uri="{FF2B5EF4-FFF2-40B4-BE49-F238E27FC236}">
                <a16:creationId xmlns:a16="http://schemas.microsoft.com/office/drawing/2014/main" id="{14565504-7175-4A3B-B536-16D69063E82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34012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HF02</a:t>
            </a:r>
          </a:p>
        </p:txBody>
      </p:sp>
      <p:sp>
        <p:nvSpPr>
          <p:cNvPr id="42" name="Header &amp; Footer #01">
            <a:extLst>
              <a:ext uri="{FF2B5EF4-FFF2-40B4-BE49-F238E27FC236}">
                <a16:creationId xmlns:a16="http://schemas.microsoft.com/office/drawing/2014/main" id="{46F9E0B0-152D-42F9-BF3F-E617826FC6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04887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HF01</a:t>
            </a:r>
          </a:p>
        </p:txBody>
      </p:sp>
      <p:sp>
        <p:nvSpPr>
          <p:cNvPr id="43" name="Logo Elements #04">
            <a:extLst>
              <a:ext uri="{FF2B5EF4-FFF2-40B4-BE49-F238E27FC236}">
                <a16:creationId xmlns:a16="http://schemas.microsoft.com/office/drawing/2014/main" id="{FDB69F88-DF9F-4A8B-A242-4C745E2F48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75762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LE04</a:t>
            </a:r>
          </a:p>
        </p:txBody>
      </p:sp>
      <p:sp>
        <p:nvSpPr>
          <p:cNvPr id="44" name="Logo Elements #03">
            <a:extLst>
              <a:ext uri="{FF2B5EF4-FFF2-40B4-BE49-F238E27FC236}">
                <a16:creationId xmlns:a16="http://schemas.microsoft.com/office/drawing/2014/main" id="{C610E2E3-5975-4AE2-B65A-B78B6B1F1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46637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LE03</a:t>
            </a:r>
          </a:p>
        </p:txBody>
      </p:sp>
      <p:sp>
        <p:nvSpPr>
          <p:cNvPr id="45" name="Logo Elements #02">
            <a:extLst>
              <a:ext uri="{FF2B5EF4-FFF2-40B4-BE49-F238E27FC236}">
                <a16:creationId xmlns:a16="http://schemas.microsoft.com/office/drawing/2014/main" id="{4A34A41C-709E-4EE3-8591-ED7538DF28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5762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LE02</a:t>
            </a:r>
          </a:p>
        </p:txBody>
      </p:sp>
      <p:sp>
        <p:nvSpPr>
          <p:cNvPr id="46" name="Logo Elements #01">
            <a:extLst>
              <a:ext uri="{FF2B5EF4-FFF2-40B4-BE49-F238E27FC236}">
                <a16:creationId xmlns:a16="http://schemas.microsoft.com/office/drawing/2014/main" id="{AA1D10B7-5B4F-4E11-A068-40C0CD649F3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46637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LE01</a:t>
            </a:r>
          </a:p>
        </p:txBody>
      </p:sp>
      <p:sp>
        <p:nvSpPr>
          <p:cNvPr id="47" name="Subtitle &amp; Category #03">
            <a:extLst>
              <a:ext uri="{FF2B5EF4-FFF2-40B4-BE49-F238E27FC236}">
                <a16:creationId xmlns:a16="http://schemas.microsoft.com/office/drawing/2014/main" id="{C92CBA58-0921-4300-8BC8-203C59CECD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17514" y="-523492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SC03</a:t>
            </a:r>
          </a:p>
        </p:txBody>
      </p:sp>
      <p:sp>
        <p:nvSpPr>
          <p:cNvPr id="48" name="Subtitle &amp; Category #02">
            <a:extLst>
              <a:ext uri="{FF2B5EF4-FFF2-40B4-BE49-F238E27FC236}">
                <a16:creationId xmlns:a16="http://schemas.microsoft.com/office/drawing/2014/main" id="{66476D6B-4432-4A63-98FB-C07F7D29A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17514" y="-841313"/>
            <a:ext cx="287658" cy="287658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900" b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SC02</a:t>
            </a:r>
          </a:p>
        </p:txBody>
      </p:sp>
      <p:sp>
        <p:nvSpPr>
          <p:cNvPr id="11" name="Subtitle &amp; Category #01">
            <a:extLst>
              <a:ext uri="{FF2B5EF4-FFF2-40B4-BE49-F238E27FC236}">
                <a16:creationId xmlns:a16="http://schemas.microsoft.com/office/drawing/2014/main" id="{34DCEE69-7392-4639-A71D-5D6482CA11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625" y="700566"/>
            <a:ext cx="5014563" cy="193899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Put your 1st subtitle here or leave blank</a:t>
            </a:r>
          </a:p>
        </p:txBody>
      </p:sp>
      <p:sp>
        <p:nvSpPr>
          <p:cNvPr id="12" name="Main Title #01">
            <a:extLst>
              <a:ext uri="{FF2B5EF4-FFF2-40B4-BE49-F238E27FC236}">
                <a16:creationId xmlns:a16="http://schemas.microsoft.com/office/drawing/2014/main" id="{3D5F411E-140D-4965-9E99-2EC4501324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625" y="288986"/>
            <a:ext cx="5014563" cy="3877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800" spc="-15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Main slide title or leave blank</a:t>
            </a:r>
          </a:p>
        </p:txBody>
      </p:sp>
      <p:sp>
        <p:nvSpPr>
          <p:cNvPr id="3" name="Logo #02">
            <a:extLst>
              <a:ext uri="{FF2B5EF4-FFF2-40B4-BE49-F238E27FC236}">
                <a16:creationId xmlns:a16="http://schemas.microsoft.com/office/drawing/2014/main" id="{814AC420-6914-4380-B64E-3C9743E9F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4492" y="-841313"/>
            <a:ext cx="1210957" cy="605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Logo</a:t>
            </a:r>
          </a:p>
        </p:txBody>
      </p:sp>
      <p:sp>
        <p:nvSpPr>
          <p:cNvPr id="2" name="Logo #01">
            <a:extLst>
              <a:ext uri="{FF2B5EF4-FFF2-40B4-BE49-F238E27FC236}">
                <a16:creationId xmlns:a16="http://schemas.microsoft.com/office/drawing/2014/main" id="{83A2FC3A-ACB6-4968-B7D6-CB51132021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628" y="-841313"/>
            <a:ext cx="605479" cy="605479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00464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692F-37EE-48A7-93F3-A1BE2562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FCB0-2ACF-4DEC-8525-F9FC6B14C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679E1-A3B0-439B-9130-60A422A88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338F-4B88-46E1-89C1-05128F33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F04CF-3EBF-4411-9E60-9EB42A9C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2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DF8C-4242-4FB6-BD54-AF7EB507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CFC9D-A69C-4066-ACFF-F8E847E33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AA939-0861-40DF-9740-A63C10FF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EE7CB-E52A-4E24-AFC2-2F853A84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0EE60-1FC8-481A-9714-7BD26B220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4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FB6D-CF52-4CF5-90F0-AD6A1502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6435B-EBED-471F-B58A-F6E832147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C7DE5-232F-47A8-8CC9-69D0A0809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14CF6-B6B9-4CA0-8B5C-366BDC90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7CA7D-8FDD-4CB3-9A64-8B9A2F8C4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766F-4A80-41A5-A13B-18510584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3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8F67-AC80-4A23-BC43-858CF30D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115A5-9BD9-4CDB-95D1-35262018C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9F041-EC7A-4386-AFEE-AEB5B3EA1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B7AFF-F70A-4017-9BF3-9D71B6E68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D0D10A-87AE-4794-97EA-B41FB7E38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362AE-88D2-4530-B260-F5A9B9599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98612-3EBE-4992-8D1B-5206AE67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C5245-611D-4307-87F9-24C53C0C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0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3866-D57D-4C17-9404-CB0D9A41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92520-9D00-443E-94C1-309E7EF0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1CCFF-0735-4897-945E-77BD9016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FFE6A-8229-48E8-9417-22ECD8C6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8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58544-6149-448F-B8DB-1FC02669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101EC-1C5C-4D91-B791-F75E7EC6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45C1F-3FEA-4545-8B32-F5B8BF47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8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1B46-E0C6-4282-BA57-F60C7101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62166-938B-44A1-979C-2EAA372A5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2A394-AC55-4412-B05E-85A770CBA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57AA0-2DA3-4F9E-B15A-10C84639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142C7-D719-4D1A-BA8B-E8F0C231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DB1D9-E04D-4354-AD72-56CFA47F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4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A99E-2BA3-4628-BF14-CB66F3D3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9BC8B-1ACC-4602-909C-CE0D10750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C0C31-3B46-49E7-968D-9A907B93C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AD145-373C-40FF-883A-3E34043E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FDAA8-6676-4E25-9B3E-1DA59324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B5BEE-AB35-4378-88AC-E3F9BBC6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67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8564F2-7A65-4402-A35E-94EBAD8F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C53A2-0CF0-4153-A7E9-7C9EB89D9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DCF58-4A2B-4A21-B214-9413F0601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D2352-A9F0-45FA-929C-62DA4221689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0E005-8851-4A78-84F6-5306BDC19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EA550-E2E4-40A1-AF88-2C832451C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00659-D0AD-46A1-B330-993279CE9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9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21.png"/><Relationship Id="rId26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8.pn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17" Type="http://schemas.openxmlformats.org/officeDocument/2006/relationships/slide" Target="slide56.xml"/><Relationship Id="rId25" Type="http://schemas.openxmlformats.org/officeDocument/2006/relationships/image" Target="../media/image27.svg"/><Relationship Id="rId33" Type="http://schemas.openxmlformats.org/officeDocument/2006/relationships/image" Target="../media/image37.svg"/><Relationship Id="rId2" Type="http://schemas.openxmlformats.org/officeDocument/2006/relationships/slide" Target="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5.jpe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16.xml"/><Relationship Id="rId24" Type="http://schemas.openxmlformats.org/officeDocument/2006/relationships/image" Target="../media/image26.png"/><Relationship Id="rId32" Type="http://schemas.openxmlformats.org/officeDocument/2006/relationships/image" Target="../media/image36.png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23" Type="http://schemas.openxmlformats.org/officeDocument/2006/relationships/image" Target="../media/image43.svg"/><Relationship Id="rId28" Type="http://schemas.openxmlformats.org/officeDocument/2006/relationships/image" Target="../media/image30.png"/><Relationship Id="rId10" Type="http://schemas.openxmlformats.org/officeDocument/2006/relationships/image" Target="../media/image18.svg"/><Relationship Id="rId19" Type="http://schemas.openxmlformats.org/officeDocument/2006/relationships/image" Target="../media/image22.svg"/><Relationship Id="rId31" Type="http://schemas.openxmlformats.org/officeDocument/2006/relationships/image" Target="../media/image33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slide" Target="slide53.xml"/><Relationship Id="rId22" Type="http://schemas.openxmlformats.org/officeDocument/2006/relationships/image" Target="../media/image44.sv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8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3.svg"/><Relationship Id="rId18" Type="http://schemas.openxmlformats.org/officeDocument/2006/relationships/image" Target="../media/image36.png"/><Relationship Id="rId26" Type="http://schemas.openxmlformats.org/officeDocument/2006/relationships/image" Target="../media/image23.png"/><Relationship Id="rId3" Type="http://schemas.openxmlformats.org/officeDocument/2006/relationships/image" Target="../media/image38.png"/><Relationship Id="rId21" Type="http://schemas.openxmlformats.org/officeDocument/2006/relationships/image" Target="../media/image46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slide" Target="slide53.xml"/><Relationship Id="rId25" Type="http://schemas.openxmlformats.org/officeDocument/2006/relationships/image" Target="../media/image20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45.png"/><Relationship Id="rId29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9.png"/><Relationship Id="rId32" Type="http://schemas.openxmlformats.org/officeDocument/2006/relationships/image" Target="../media/image47.jp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17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2.svg"/><Relationship Id="rId4" Type="http://schemas.openxmlformats.org/officeDocument/2006/relationships/image" Target="../media/image39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24.svg"/><Relationship Id="rId30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3.svg"/><Relationship Id="rId18" Type="http://schemas.openxmlformats.org/officeDocument/2006/relationships/image" Target="../media/image36.png"/><Relationship Id="rId26" Type="http://schemas.openxmlformats.org/officeDocument/2006/relationships/image" Target="../media/image23.png"/><Relationship Id="rId3" Type="http://schemas.openxmlformats.org/officeDocument/2006/relationships/image" Target="../media/image38.png"/><Relationship Id="rId21" Type="http://schemas.openxmlformats.org/officeDocument/2006/relationships/image" Target="../media/image46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slide" Target="slide53.xml"/><Relationship Id="rId25" Type="http://schemas.openxmlformats.org/officeDocument/2006/relationships/image" Target="../media/image20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45.png"/><Relationship Id="rId29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9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17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2.svg"/><Relationship Id="rId4" Type="http://schemas.openxmlformats.org/officeDocument/2006/relationships/image" Target="../media/image39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24.svg"/><Relationship Id="rId30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3.svg"/><Relationship Id="rId18" Type="http://schemas.openxmlformats.org/officeDocument/2006/relationships/image" Target="../media/image36.png"/><Relationship Id="rId26" Type="http://schemas.openxmlformats.org/officeDocument/2006/relationships/image" Target="../media/image23.png"/><Relationship Id="rId3" Type="http://schemas.openxmlformats.org/officeDocument/2006/relationships/image" Target="../media/image38.png"/><Relationship Id="rId21" Type="http://schemas.openxmlformats.org/officeDocument/2006/relationships/image" Target="../media/image46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slide" Target="slide53.xml"/><Relationship Id="rId25" Type="http://schemas.openxmlformats.org/officeDocument/2006/relationships/image" Target="../media/image20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45.png"/><Relationship Id="rId29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9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17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2.svg"/><Relationship Id="rId4" Type="http://schemas.openxmlformats.org/officeDocument/2006/relationships/image" Target="../media/image39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24.svg"/><Relationship Id="rId30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3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16.svg"/><Relationship Id="rId7" Type="http://schemas.openxmlformats.org/officeDocument/2006/relationships/image" Target="../media/image40.svg"/><Relationship Id="rId12" Type="http://schemas.openxmlformats.org/officeDocument/2006/relationships/image" Target="../media/image32.png"/><Relationship Id="rId17" Type="http://schemas.openxmlformats.org/officeDocument/2006/relationships/slide" Target="slide53.xml"/><Relationship Id="rId25" Type="http://schemas.openxmlformats.org/officeDocument/2006/relationships/image" Target="../media/image24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5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16.xml"/><Relationship Id="rId24" Type="http://schemas.openxmlformats.org/officeDocument/2006/relationships/image" Target="../media/image23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20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46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9.png"/><Relationship Id="rId27" Type="http://schemas.openxmlformats.org/officeDocument/2006/relationships/image" Target="../media/image18.svg"/><Relationship Id="rId30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36.png"/><Relationship Id="rId26" Type="http://schemas.openxmlformats.org/officeDocument/2006/relationships/image" Target="../media/image21.png"/><Relationship Id="rId21" Type="http://schemas.openxmlformats.org/officeDocument/2006/relationships/image" Target="../media/image18.svg"/><Relationship Id="rId34" Type="http://schemas.openxmlformats.org/officeDocument/2006/relationships/image" Target="../media/image50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slide" Target="slide53.xml"/><Relationship Id="rId25" Type="http://schemas.openxmlformats.org/officeDocument/2006/relationships/image" Target="../media/image24.svg"/><Relationship Id="rId33" Type="http://schemas.openxmlformats.org/officeDocument/2006/relationships/image" Target="../media/image49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7.png"/><Relationship Id="rId29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23.png"/><Relationship Id="rId32" Type="http://schemas.openxmlformats.org/officeDocument/2006/relationships/image" Target="../media/image48.png"/><Relationship Id="rId37" Type="http://schemas.openxmlformats.org/officeDocument/2006/relationships/image" Target="../media/image53.sv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20.svg"/><Relationship Id="rId28" Type="http://schemas.openxmlformats.org/officeDocument/2006/relationships/image" Target="../media/image15.png"/><Relationship Id="rId36" Type="http://schemas.openxmlformats.org/officeDocument/2006/relationships/image" Target="../media/image52.png"/><Relationship Id="rId10" Type="http://schemas.openxmlformats.org/officeDocument/2006/relationships/image" Target="../media/image41.svg"/><Relationship Id="rId19" Type="http://schemas.openxmlformats.org/officeDocument/2006/relationships/image" Target="../media/image37.svg"/><Relationship Id="rId31" Type="http://schemas.openxmlformats.org/officeDocument/2006/relationships/image" Target="../media/image46.svg"/><Relationship Id="rId4" Type="http://schemas.openxmlformats.org/officeDocument/2006/relationships/image" Target="../media/image27.svg"/><Relationship Id="rId9" Type="http://schemas.openxmlformats.org/officeDocument/2006/relationships/image" Target="../media/image38.png"/><Relationship Id="rId14" Type="http://schemas.openxmlformats.org/officeDocument/2006/relationships/slide" Target="slide56.xml"/><Relationship Id="rId22" Type="http://schemas.openxmlformats.org/officeDocument/2006/relationships/image" Target="../media/image19.png"/><Relationship Id="rId27" Type="http://schemas.openxmlformats.org/officeDocument/2006/relationships/image" Target="../media/image22.svg"/><Relationship Id="rId30" Type="http://schemas.openxmlformats.org/officeDocument/2006/relationships/image" Target="../media/image45.png"/><Relationship Id="rId35" Type="http://schemas.openxmlformats.org/officeDocument/2006/relationships/image" Target="../media/image51.svg"/><Relationship Id="rId8" Type="http://schemas.openxmlformats.org/officeDocument/2006/relationships/slide" Target="slide15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9" Type="http://schemas.openxmlformats.org/officeDocument/2006/relationships/image" Target="../media/image61.svg"/><Relationship Id="rId21" Type="http://schemas.openxmlformats.org/officeDocument/2006/relationships/image" Target="../media/image20.svg"/><Relationship Id="rId34" Type="http://schemas.openxmlformats.org/officeDocument/2006/relationships/image" Target="../media/image56.pn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55.svg"/><Relationship Id="rId38" Type="http://schemas.openxmlformats.org/officeDocument/2006/relationships/image" Target="../media/image60.pn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54.png"/><Relationship Id="rId37" Type="http://schemas.openxmlformats.org/officeDocument/2006/relationships/image" Target="../media/image59.sv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image" Target="../media/image58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35" Type="http://schemas.openxmlformats.org/officeDocument/2006/relationships/image" Target="../media/image57.svg"/><Relationship Id="rId8" Type="http://schemas.openxmlformats.org/officeDocument/2006/relationships/slide" Target="slide15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34" Type="http://schemas.openxmlformats.org/officeDocument/2006/relationships/diagramQuickStyle" Target="../diagrams/quickStyle1.xml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diagramLayout" Target="../diagrams/layout1.xml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diagramData" Target="../diagrams/data1.xml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microsoft.com/office/2007/relationships/diagramDrawing" Target="../diagrams/drawing1.xml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35" Type="http://schemas.openxmlformats.org/officeDocument/2006/relationships/diagramColors" Target="../diagrams/colors1.xml"/><Relationship Id="rId8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62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63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32" Type="http://schemas.openxmlformats.org/officeDocument/2006/relationships/image" Target="../media/image69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28" Type="http://schemas.openxmlformats.org/officeDocument/2006/relationships/image" Target="../media/image65.pn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31" Type="http://schemas.openxmlformats.org/officeDocument/2006/relationships/image" Target="../media/image68.jp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Relationship Id="rId27" Type="http://schemas.openxmlformats.org/officeDocument/2006/relationships/image" Target="../media/image64.jpg"/><Relationship Id="rId30" Type="http://schemas.openxmlformats.org/officeDocument/2006/relationships/image" Target="../media/image6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65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70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71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72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73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34" Type="http://schemas.openxmlformats.org/officeDocument/2006/relationships/image" Target="../media/image76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75.pn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74.jp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8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77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Relationship Id="rId27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79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80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28" Type="http://schemas.openxmlformats.org/officeDocument/2006/relationships/image" Target="../media/image82.PN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Relationship Id="rId27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svg"/><Relationship Id="rId18" Type="http://schemas.openxmlformats.org/officeDocument/2006/relationships/image" Target="../media/image45.png"/><Relationship Id="rId26" Type="http://schemas.openxmlformats.org/officeDocument/2006/relationships/image" Target="../media/image83.png"/><Relationship Id="rId3" Type="http://schemas.openxmlformats.org/officeDocument/2006/relationships/image" Target="../media/image27.svg"/><Relationship Id="rId21" Type="http://schemas.openxmlformats.org/officeDocument/2006/relationships/image" Target="../media/image1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5" Type="http://schemas.openxmlformats.org/officeDocument/2006/relationships/image" Target="../media/image29.svg"/><Relationship Id="rId15" Type="http://schemas.openxmlformats.org/officeDocument/2006/relationships/image" Target="../media/image20.svg"/><Relationship Id="rId23" Type="http://schemas.openxmlformats.org/officeDocument/2006/relationships/image" Target="../media/image22.svg"/><Relationship Id="rId10" Type="http://schemas.openxmlformats.org/officeDocument/2006/relationships/image" Target="../media/image34.png"/><Relationship Id="rId19" Type="http://schemas.openxmlformats.org/officeDocument/2006/relationships/image" Target="../media/image46.svg"/><Relationship Id="rId4" Type="http://schemas.openxmlformats.org/officeDocument/2006/relationships/image" Target="../media/image28.png"/><Relationship Id="rId9" Type="http://schemas.openxmlformats.org/officeDocument/2006/relationships/image" Target="../media/image42.svg"/><Relationship Id="rId14" Type="http://schemas.openxmlformats.org/officeDocument/2006/relationships/image" Target="../media/image19.png"/><Relationship Id="rId22" Type="http://schemas.openxmlformats.org/officeDocument/2006/relationships/image" Target="../media/image21.png"/><Relationship Id="rId27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21" Type="http://schemas.openxmlformats.org/officeDocument/2006/relationships/image" Target="../media/image20.svg"/><Relationship Id="rId34" Type="http://schemas.openxmlformats.org/officeDocument/2006/relationships/image" Target="../media/image87.pn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86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85.png"/><Relationship Id="rId37" Type="http://schemas.openxmlformats.org/officeDocument/2006/relationships/image" Target="../media/image90.sv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image" Target="../media/image89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35" Type="http://schemas.openxmlformats.org/officeDocument/2006/relationships/image" Target="../media/image88.svg"/><Relationship Id="rId8" Type="http://schemas.openxmlformats.org/officeDocument/2006/relationships/slide" Target="slide15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91.jpe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9" Type="http://schemas.openxmlformats.org/officeDocument/2006/relationships/image" Target="../media/image99.svg"/><Relationship Id="rId21" Type="http://schemas.openxmlformats.org/officeDocument/2006/relationships/image" Target="../media/image20.sv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47" Type="http://schemas.openxmlformats.org/officeDocument/2006/relationships/image" Target="../media/image106.png"/><Relationship Id="rId7" Type="http://schemas.openxmlformats.org/officeDocument/2006/relationships/image" Target="../media/image29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92.png"/><Relationship Id="rId37" Type="http://schemas.openxmlformats.org/officeDocument/2006/relationships/image" Target="../media/image97.svg"/><Relationship Id="rId40" Type="http://schemas.openxmlformats.org/officeDocument/2006/relationships/image" Target="../media/image100.png"/><Relationship Id="rId45" Type="http://schemas.openxmlformats.org/officeDocument/2006/relationships/image" Target="../media/image105.sv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image" Target="../media/image96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4" Type="http://schemas.openxmlformats.org/officeDocument/2006/relationships/image" Target="../media/image104.pn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35" Type="http://schemas.openxmlformats.org/officeDocument/2006/relationships/image" Target="../media/image95.svg"/><Relationship Id="rId43" Type="http://schemas.openxmlformats.org/officeDocument/2006/relationships/image" Target="../media/image103.svg"/><Relationship Id="rId48" Type="http://schemas.openxmlformats.org/officeDocument/2006/relationships/image" Target="../media/image107.svg"/><Relationship Id="rId8" Type="http://schemas.openxmlformats.org/officeDocument/2006/relationships/slide" Target="slide15.xml"/><Relationship Id="rId3" Type="http://schemas.openxmlformats.org/officeDocument/2006/relationships/image" Target="../media/image26.pn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93.svg"/><Relationship Id="rId38" Type="http://schemas.openxmlformats.org/officeDocument/2006/relationships/image" Target="../media/image98.png"/><Relationship Id="rId46" Type="http://schemas.openxmlformats.org/officeDocument/2006/relationships/image" Target="../media/image91.jpeg"/><Relationship Id="rId20" Type="http://schemas.openxmlformats.org/officeDocument/2006/relationships/image" Target="../media/image19.png"/><Relationship Id="rId41" Type="http://schemas.openxmlformats.org/officeDocument/2006/relationships/image" Target="../media/image101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21" Type="http://schemas.openxmlformats.org/officeDocument/2006/relationships/image" Target="../media/image20.svg"/><Relationship Id="rId34" Type="http://schemas.openxmlformats.org/officeDocument/2006/relationships/image" Target="../media/image110.pn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image" Target="../media/image112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35" Type="http://schemas.openxmlformats.org/officeDocument/2006/relationships/image" Target="../media/image111.png"/><Relationship Id="rId8" Type="http://schemas.openxmlformats.org/officeDocument/2006/relationships/slide" Target="slide15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34" Type="http://schemas.openxmlformats.org/officeDocument/2006/relationships/image" Target="../media/image114.pn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113.pn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11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8" Type="http://schemas.openxmlformats.org/officeDocument/2006/relationships/slide" Target="slide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15.jp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9" Type="http://schemas.openxmlformats.org/officeDocument/2006/relationships/image" Target="../media/image123.svg"/><Relationship Id="rId21" Type="http://schemas.openxmlformats.org/officeDocument/2006/relationships/image" Target="../media/image20.svg"/><Relationship Id="rId34" Type="http://schemas.openxmlformats.org/officeDocument/2006/relationships/image" Target="../media/image118.png"/><Relationship Id="rId7" Type="http://schemas.openxmlformats.org/officeDocument/2006/relationships/image" Target="../media/image29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41" Type="http://schemas.openxmlformats.org/officeDocument/2006/relationships/image" Target="../media/image1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16.png"/><Relationship Id="rId37" Type="http://schemas.openxmlformats.org/officeDocument/2006/relationships/image" Target="../media/image121.svg"/><Relationship Id="rId40" Type="http://schemas.openxmlformats.org/officeDocument/2006/relationships/image" Target="../media/image124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image" Target="../media/image120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35" Type="http://schemas.openxmlformats.org/officeDocument/2006/relationships/image" Target="../media/image119.svg"/><Relationship Id="rId8" Type="http://schemas.openxmlformats.org/officeDocument/2006/relationships/slide" Target="slide15.xml"/><Relationship Id="rId3" Type="http://schemas.openxmlformats.org/officeDocument/2006/relationships/image" Target="../media/image26.pn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117.svg"/><Relationship Id="rId38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34" Type="http://schemas.openxmlformats.org/officeDocument/2006/relationships/image" Target="../media/image128.jp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127.jpe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26.jp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8" Type="http://schemas.openxmlformats.org/officeDocument/2006/relationships/slide" Target="slide15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9" Type="http://schemas.openxmlformats.org/officeDocument/2006/relationships/image" Target="../media/image117.svg"/><Relationship Id="rId21" Type="http://schemas.openxmlformats.org/officeDocument/2006/relationships/image" Target="../media/image20.svg"/><Relationship Id="rId34" Type="http://schemas.openxmlformats.org/officeDocument/2006/relationships/image" Target="../media/image131.pn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130.svg"/><Relationship Id="rId38" Type="http://schemas.openxmlformats.org/officeDocument/2006/relationships/image" Target="../media/image116.pn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29.png"/><Relationship Id="rId37" Type="http://schemas.openxmlformats.org/officeDocument/2006/relationships/image" Target="../media/image134.sv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image" Target="../media/image133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35" Type="http://schemas.openxmlformats.org/officeDocument/2006/relationships/image" Target="../media/image132.svg"/><Relationship Id="rId8" Type="http://schemas.openxmlformats.org/officeDocument/2006/relationships/slide" Target="slide15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136.jpe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35.jpe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8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20.svg"/><Relationship Id="rId18" Type="http://schemas.openxmlformats.org/officeDocument/2006/relationships/image" Target="../media/image23.png"/><Relationship Id="rId26" Type="http://schemas.openxmlformats.org/officeDocument/2006/relationships/image" Target="../media/image31.svg"/><Relationship Id="rId3" Type="http://schemas.openxmlformats.org/officeDocument/2006/relationships/image" Target="../media/image13.png"/><Relationship Id="rId21" Type="http://schemas.openxmlformats.org/officeDocument/2006/relationships/image" Target="../media/image26.pn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17" Type="http://schemas.openxmlformats.org/officeDocument/2006/relationships/slide" Target="slide53.xml"/><Relationship Id="rId25" Type="http://schemas.openxmlformats.org/officeDocument/2006/relationships/image" Target="../media/image30.png"/><Relationship Id="rId2" Type="http://schemas.openxmlformats.org/officeDocument/2006/relationships/slide" Target="slide11.xml"/><Relationship Id="rId16" Type="http://schemas.openxmlformats.org/officeDocument/2006/relationships/image" Target="../media/image22.svg"/><Relationship Id="rId20" Type="http://schemas.openxmlformats.org/officeDocument/2006/relationships/image" Target="../media/image25.jpe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16.xml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slide" Target="slide14.xml"/><Relationship Id="rId15" Type="http://schemas.openxmlformats.org/officeDocument/2006/relationships/image" Target="../media/image21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8.svg"/><Relationship Id="rId19" Type="http://schemas.openxmlformats.org/officeDocument/2006/relationships/image" Target="../media/image24.svg"/><Relationship Id="rId31" Type="http://schemas.openxmlformats.org/officeDocument/2006/relationships/image" Target="../media/image36.pn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slide" Target="slide56.xml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138.jpe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37.jpe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8" Type="http://schemas.openxmlformats.org/officeDocument/2006/relationships/slide" Target="slide15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140.jpe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39.jpe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8" Type="http://schemas.openxmlformats.org/officeDocument/2006/relationships/slide" Target="slide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41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42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21.png"/><Relationship Id="rId39" Type="http://schemas.openxmlformats.org/officeDocument/2006/relationships/image" Target="../media/image150.svg"/><Relationship Id="rId21" Type="http://schemas.openxmlformats.org/officeDocument/2006/relationships/image" Target="../media/image16.svg"/><Relationship Id="rId34" Type="http://schemas.openxmlformats.org/officeDocument/2006/relationships/image" Target="../media/image145.png"/><Relationship Id="rId7" Type="http://schemas.openxmlformats.org/officeDocument/2006/relationships/image" Target="../media/image29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41" Type="http://schemas.openxmlformats.org/officeDocument/2006/relationships/image" Target="../media/image1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7.png"/><Relationship Id="rId32" Type="http://schemas.openxmlformats.org/officeDocument/2006/relationships/image" Target="../media/image143.png"/><Relationship Id="rId37" Type="http://schemas.openxmlformats.org/officeDocument/2006/relationships/image" Target="../media/image148.svg"/><Relationship Id="rId40" Type="http://schemas.openxmlformats.org/officeDocument/2006/relationships/image" Target="../media/image151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46.svg"/><Relationship Id="rId28" Type="http://schemas.openxmlformats.org/officeDocument/2006/relationships/image" Target="../media/image23.png"/><Relationship Id="rId36" Type="http://schemas.openxmlformats.org/officeDocument/2006/relationships/image" Target="../media/image147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0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45.png"/><Relationship Id="rId27" Type="http://schemas.openxmlformats.org/officeDocument/2006/relationships/image" Target="../media/image22.svg"/><Relationship Id="rId30" Type="http://schemas.openxmlformats.org/officeDocument/2006/relationships/image" Target="../media/image19.png"/><Relationship Id="rId35" Type="http://schemas.openxmlformats.org/officeDocument/2006/relationships/image" Target="../media/image146.svg"/><Relationship Id="rId8" Type="http://schemas.openxmlformats.org/officeDocument/2006/relationships/slide" Target="slide15.xml"/><Relationship Id="rId3" Type="http://schemas.openxmlformats.org/officeDocument/2006/relationships/image" Target="../media/image26.pn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18.svg"/><Relationship Id="rId33" Type="http://schemas.openxmlformats.org/officeDocument/2006/relationships/image" Target="../media/image144.svg"/><Relationship Id="rId38" Type="http://schemas.openxmlformats.org/officeDocument/2006/relationships/image" Target="../media/image1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21.png"/><Relationship Id="rId3" Type="http://schemas.openxmlformats.org/officeDocument/2006/relationships/image" Target="../media/image26.png"/><Relationship Id="rId21" Type="http://schemas.openxmlformats.org/officeDocument/2006/relationships/image" Target="../media/image16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18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7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46.svg"/><Relationship Id="rId28" Type="http://schemas.openxmlformats.org/officeDocument/2006/relationships/image" Target="../media/image23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0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45.png"/><Relationship Id="rId27" Type="http://schemas.openxmlformats.org/officeDocument/2006/relationships/image" Target="../media/image22.svg"/><Relationship Id="rId30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21.png"/><Relationship Id="rId3" Type="http://schemas.openxmlformats.org/officeDocument/2006/relationships/image" Target="../media/image26.png"/><Relationship Id="rId21" Type="http://schemas.openxmlformats.org/officeDocument/2006/relationships/image" Target="../media/image16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18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7.png"/><Relationship Id="rId32" Type="http://schemas.openxmlformats.org/officeDocument/2006/relationships/image" Target="../media/image153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46.svg"/><Relationship Id="rId28" Type="http://schemas.openxmlformats.org/officeDocument/2006/relationships/image" Target="../media/image23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0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45.png"/><Relationship Id="rId27" Type="http://schemas.openxmlformats.org/officeDocument/2006/relationships/image" Target="../media/image22.svg"/><Relationship Id="rId30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21.png"/><Relationship Id="rId3" Type="http://schemas.openxmlformats.org/officeDocument/2006/relationships/image" Target="../media/image26.png"/><Relationship Id="rId21" Type="http://schemas.openxmlformats.org/officeDocument/2006/relationships/image" Target="../media/image16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18.svg"/><Relationship Id="rId33" Type="http://schemas.microsoft.com/office/2007/relationships/hdphoto" Target="../media/hdphoto1.wdp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7.png"/><Relationship Id="rId32" Type="http://schemas.openxmlformats.org/officeDocument/2006/relationships/image" Target="../media/image154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46.svg"/><Relationship Id="rId28" Type="http://schemas.openxmlformats.org/officeDocument/2006/relationships/image" Target="../media/image23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0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45.png"/><Relationship Id="rId27" Type="http://schemas.openxmlformats.org/officeDocument/2006/relationships/image" Target="../media/image22.svg"/><Relationship Id="rId30" Type="http://schemas.openxmlformats.org/officeDocument/2006/relationships/image" Target="../media/image19.png"/><Relationship Id="rId8" Type="http://schemas.openxmlformats.org/officeDocument/2006/relationships/slide" Target="slide15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21.png"/><Relationship Id="rId3" Type="http://schemas.openxmlformats.org/officeDocument/2006/relationships/image" Target="../media/image26.png"/><Relationship Id="rId21" Type="http://schemas.openxmlformats.org/officeDocument/2006/relationships/image" Target="../media/image16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18.svg"/><Relationship Id="rId33" Type="http://schemas.microsoft.com/office/2007/relationships/hdphoto" Target="../media/hdphoto2.wdp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7.png"/><Relationship Id="rId32" Type="http://schemas.openxmlformats.org/officeDocument/2006/relationships/image" Target="../media/image155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46.svg"/><Relationship Id="rId28" Type="http://schemas.openxmlformats.org/officeDocument/2006/relationships/image" Target="../media/image23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0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45.png"/><Relationship Id="rId27" Type="http://schemas.openxmlformats.org/officeDocument/2006/relationships/image" Target="../media/image22.svg"/><Relationship Id="rId30" Type="http://schemas.openxmlformats.org/officeDocument/2006/relationships/image" Target="../media/image19.png"/><Relationship Id="rId8" Type="http://schemas.openxmlformats.org/officeDocument/2006/relationships/slide" Target="slide15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21.png"/><Relationship Id="rId39" Type="http://schemas.openxmlformats.org/officeDocument/2006/relationships/image" Target="../media/image163.svg"/><Relationship Id="rId21" Type="http://schemas.openxmlformats.org/officeDocument/2006/relationships/image" Target="../media/image16.svg"/><Relationship Id="rId34" Type="http://schemas.openxmlformats.org/officeDocument/2006/relationships/image" Target="../media/image158.png"/><Relationship Id="rId7" Type="http://schemas.openxmlformats.org/officeDocument/2006/relationships/image" Target="../media/image29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41" Type="http://schemas.openxmlformats.org/officeDocument/2006/relationships/image" Target="../media/image1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7.png"/><Relationship Id="rId32" Type="http://schemas.openxmlformats.org/officeDocument/2006/relationships/image" Target="../media/image156.png"/><Relationship Id="rId37" Type="http://schemas.openxmlformats.org/officeDocument/2006/relationships/image" Target="../media/image161.svg"/><Relationship Id="rId40" Type="http://schemas.openxmlformats.org/officeDocument/2006/relationships/image" Target="../media/image164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46.svg"/><Relationship Id="rId28" Type="http://schemas.openxmlformats.org/officeDocument/2006/relationships/image" Target="../media/image23.png"/><Relationship Id="rId36" Type="http://schemas.openxmlformats.org/officeDocument/2006/relationships/image" Target="../media/image160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0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45.png"/><Relationship Id="rId27" Type="http://schemas.openxmlformats.org/officeDocument/2006/relationships/image" Target="../media/image22.svg"/><Relationship Id="rId30" Type="http://schemas.openxmlformats.org/officeDocument/2006/relationships/image" Target="../media/image19.png"/><Relationship Id="rId35" Type="http://schemas.openxmlformats.org/officeDocument/2006/relationships/image" Target="../media/image159.svg"/><Relationship Id="rId8" Type="http://schemas.openxmlformats.org/officeDocument/2006/relationships/slide" Target="slide15.xml"/><Relationship Id="rId3" Type="http://schemas.openxmlformats.org/officeDocument/2006/relationships/image" Target="../media/image26.pn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18.svg"/><Relationship Id="rId33" Type="http://schemas.openxmlformats.org/officeDocument/2006/relationships/image" Target="../media/image157.svg"/><Relationship Id="rId38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22.svg"/><Relationship Id="rId18" Type="http://schemas.openxmlformats.org/officeDocument/2006/relationships/slide" Target="slide11.xml"/><Relationship Id="rId26" Type="http://schemas.openxmlformats.org/officeDocument/2006/relationships/image" Target="../media/image31.svg"/><Relationship Id="rId3" Type="http://schemas.openxmlformats.org/officeDocument/2006/relationships/image" Target="../media/image15.png"/><Relationship Id="rId21" Type="http://schemas.openxmlformats.org/officeDocument/2006/relationships/image" Target="../media/image38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25.jpeg"/><Relationship Id="rId25" Type="http://schemas.openxmlformats.org/officeDocument/2006/relationships/image" Target="../media/image30.png"/><Relationship Id="rId2" Type="http://schemas.openxmlformats.org/officeDocument/2006/relationships/slide" Target="slide14.xml"/><Relationship Id="rId16" Type="http://schemas.openxmlformats.org/officeDocument/2006/relationships/image" Target="../media/image24.svg"/><Relationship Id="rId20" Type="http://schemas.openxmlformats.org/officeDocument/2006/relationships/image" Target="../media/image14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slide" Target="slide56.xml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slide" Target="slide15.xml"/><Relationship Id="rId15" Type="http://schemas.openxmlformats.org/officeDocument/2006/relationships/image" Target="../media/image23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20.svg"/><Relationship Id="rId19" Type="http://schemas.openxmlformats.org/officeDocument/2006/relationships/image" Target="../media/image13.png"/><Relationship Id="rId31" Type="http://schemas.openxmlformats.org/officeDocument/2006/relationships/image" Target="../media/image36.png"/><Relationship Id="rId4" Type="http://schemas.openxmlformats.org/officeDocument/2006/relationships/image" Target="../media/image16.svg"/><Relationship Id="rId9" Type="http://schemas.openxmlformats.org/officeDocument/2006/relationships/image" Target="../media/image19.png"/><Relationship Id="rId14" Type="http://schemas.openxmlformats.org/officeDocument/2006/relationships/slide" Target="slide53.xml"/><Relationship Id="rId22" Type="http://schemas.openxmlformats.org/officeDocument/2006/relationships/image" Target="../media/image39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21.png"/><Relationship Id="rId3" Type="http://schemas.openxmlformats.org/officeDocument/2006/relationships/image" Target="../media/image26.png"/><Relationship Id="rId21" Type="http://schemas.openxmlformats.org/officeDocument/2006/relationships/image" Target="../media/image16.svg"/><Relationship Id="rId34" Type="http://schemas.openxmlformats.org/officeDocument/2006/relationships/image" Target="../media/image168.pn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18.svg"/><Relationship Id="rId33" Type="http://schemas.openxmlformats.org/officeDocument/2006/relationships/image" Target="../media/image167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7.png"/><Relationship Id="rId32" Type="http://schemas.openxmlformats.org/officeDocument/2006/relationships/image" Target="../media/image166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46.svg"/><Relationship Id="rId28" Type="http://schemas.openxmlformats.org/officeDocument/2006/relationships/image" Target="../media/image23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0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45.png"/><Relationship Id="rId27" Type="http://schemas.openxmlformats.org/officeDocument/2006/relationships/image" Target="../media/image22.svg"/><Relationship Id="rId30" Type="http://schemas.openxmlformats.org/officeDocument/2006/relationships/image" Target="../media/image19.png"/><Relationship Id="rId35" Type="http://schemas.openxmlformats.org/officeDocument/2006/relationships/image" Target="../media/image169.svg"/><Relationship Id="rId8" Type="http://schemas.openxmlformats.org/officeDocument/2006/relationships/slide" Target="slide15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34" Type="http://schemas.openxmlformats.org/officeDocument/2006/relationships/image" Target="../media/image170.pn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33" Type="http://schemas.openxmlformats.org/officeDocument/2006/relationships/image" Target="../media/image91.jpe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64.jp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image" Target="../media/image172.sv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Relationship Id="rId35" Type="http://schemas.openxmlformats.org/officeDocument/2006/relationships/image" Target="../media/image171.png"/><Relationship Id="rId8" Type="http://schemas.openxmlformats.org/officeDocument/2006/relationships/slide" Target="slide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42.sv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26.png"/><Relationship Id="rId21" Type="http://schemas.openxmlformats.org/officeDocument/2006/relationships/image" Target="../media/image20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slide" Target="slide53.xml"/><Relationship Id="rId25" Type="http://schemas.openxmlformats.org/officeDocument/2006/relationships/image" Target="../media/image46.svg"/><Relationship Id="rId2" Type="http://schemas.openxmlformats.org/officeDocument/2006/relationships/slide" Target="slide11.xml"/><Relationship Id="rId16" Type="http://schemas.openxmlformats.org/officeDocument/2006/relationships/image" Target="../media/image35.svg"/><Relationship Id="rId20" Type="http://schemas.openxmlformats.org/officeDocument/2006/relationships/image" Target="../media/image19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45.png"/><Relationship Id="rId32" Type="http://schemas.openxmlformats.org/officeDocument/2006/relationships/image" Target="../media/image173.png"/><Relationship Id="rId5" Type="http://schemas.openxmlformats.org/officeDocument/2006/relationships/slide" Target="slide14.xml"/><Relationship Id="rId15" Type="http://schemas.openxmlformats.org/officeDocument/2006/relationships/image" Target="../media/image34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slide" Target="slide16.xml"/><Relationship Id="rId18" Type="http://schemas.openxmlformats.org/officeDocument/2006/relationships/image" Target="../media/image35.svg"/><Relationship Id="rId26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3.svg"/><Relationship Id="rId34" Type="http://schemas.openxmlformats.org/officeDocument/2006/relationships/image" Target="../media/image174.png"/><Relationship Id="rId7" Type="http://schemas.openxmlformats.org/officeDocument/2006/relationships/slide" Target="slide14.xml"/><Relationship Id="rId12" Type="http://schemas.openxmlformats.org/officeDocument/2006/relationships/image" Target="../media/image31.svg"/><Relationship Id="rId17" Type="http://schemas.openxmlformats.org/officeDocument/2006/relationships/image" Target="../media/image34.png"/><Relationship Id="rId25" Type="http://schemas.openxmlformats.org/officeDocument/2006/relationships/image" Target="../media/image16.svg"/><Relationship Id="rId33" Type="http://schemas.openxmlformats.org/officeDocument/2006/relationships/image" Target="../media/image22.svg"/><Relationship Id="rId2" Type="http://schemas.microsoft.com/office/2007/relationships/media" Target="../media/media1.mp4"/><Relationship Id="rId16" Type="http://schemas.openxmlformats.org/officeDocument/2006/relationships/slide" Target="slide56.xml"/><Relationship Id="rId20" Type="http://schemas.openxmlformats.org/officeDocument/2006/relationships/image" Target="../media/image38.png"/><Relationship Id="rId29" Type="http://schemas.openxmlformats.org/officeDocument/2006/relationships/image" Target="../media/image20.svg"/><Relationship Id="rId1" Type="http://schemas.openxmlformats.org/officeDocument/2006/relationships/video" Target="NULL" TargetMode="Externa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24" Type="http://schemas.openxmlformats.org/officeDocument/2006/relationships/image" Target="../media/image15.png"/><Relationship Id="rId32" Type="http://schemas.openxmlformats.org/officeDocument/2006/relationships/image" Target="../media/image21.png"/><Relationship Id="rId5" Type="http://schemas.openxmlformats.org/officeDocument/2006/relationships/image" Target="../media/image26.png"/><Relationship Id="rId15" Type="http://schemas.openxmlformats.org/officeDocument/2006/relationships/image" Target="../media/image3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slide" Target="slide15.xml"/><Relationship Id="rId19" Type="http://schemas.openxmlformats.org/officeDocument/2006/relationships/slide" Target="slide53.xml"/><Relationship Id="rId31" Type="http://schemas.openxmlformats.org/officeDocument/2006/relationships/image" Target="../media/image18.svg"/><Relationship Id="rId4" Type="http://schemas.openxmlformats.org/officeDocument/2006/relationships/slide" Target="slide11.xml"/><Relationship Id="rId9" Type="http://schemas.openxmlformats.org/officeDocument/2006/relationships/image" Target="../media/image29.svg"/><Relationship Id="rId14" Type="http://schemas.openxmlformats.org/officeDocument/2006/relationships/image" Target="../media/image32.png"/><Relationship Id="rId22" Type="http://schemas.openxmlformats.org/officeDocument/2006/relationships/image" Target="../media/image23.png"/><Relationship Id="rId27" Type="http://schemas.openxmlformats.org/officeDocument/2006/relationships/image" Target="../media/image46.svg"/><Relationship Id="rId30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16.xml"/><Relationship Id="rId18" Type="http://schemas.openxmlformats.org/officeDocument/2006/relationships/image" Target="../media/image35.svg"/><Relationship Id="rId26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3.svg"/><Relationship Id="rId34" Type="http://schemas.openxmlformats.org/officeDocument/2006/relationships/image" Target="../media/image175.png"/><Relationship Id="rId7" Type="http://schemas.openxmlformats.org/officeDocument/2006/relationships/slide" Target="slide14.xml"/><Relationship Id="rId12" Type="http://schemas.openxmlformats.org/officeDocument/2006/relationships/image" Target="../media/image31.svg"/><Relationship Id="rId17" Type="http://schemas.openxmlformats.org/officeDocument/2006/relationships/image" Target="../media/image34.png"/><Relationship Id="rId25" Type="http://schemas.openxmlformats.org/officeDocument/2006/relationships/image" Target="../media/image16.svg"/><Relationship Id="rId33" Type="http://schemas.openxmlformats.org/officeDocument/2006/relationships/image" Target="../media/image22.svg"/><Relationship Id="rId2" Type="http://schemas.microsoft.com/office/2007/relationships/media" Target="../media/media1.mp4"/><Relationship Id="rId16" Type="http://schemas.openxmlformats.org/officeDocument/2006/relationships/slide" Target="slide56.xml"/><Relationship Id="rId20" Type="http://schemas.openxmlformats.org/officeDocument/2006/relationships/image" Target="../media/image38.png"/><Relationship Id="rId29" Type="http://schemas.openxmlformats.org/officeDocument/2006/relationships/image" Target="../media/image20.svg"/><Relationship Id="rId1" Type="http://schemas.openxmlformats.org/officeDocument/2006/relationships/video" Target="NULL" TargetMode="Externa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24" Type="http://schemas.openxmlformats.org/officeDocument/2006/relationships/image" Target="../media/image15.png"/><Relationship Id="rId32" Type="http://schemas.openxmlformats.org/officeDocument/2006/relationships/image" Target="../media/image21.png"/><Relationship Id="rId5" Type="http://schemas.openxmlformats.org/officeDocument/2006/relationships/image" Target="../media/image26.png"/><Relationship Id="rId15" Type="http://schemas.openxmlformats.org/officeDocument/2006/relationships/image" Target="../media/image3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slide" Target="slide15.xml"/><Relationship Id="rId19" Type="http://schemas.openxmlformats.org/officeDocument/2006/relationships/slide" Target="slide53.xml"/><Relationship Id="rId31" Type="http://schemas.openxmlformats.org/officeDocument/2006/relationships/image" Target="../media/image18.svg"/><Relationship Id="rId4" Type="http://schemas.openxmlformats.org/officeDocument/2006/relationships/slide" Target="slide11.xml"/><Relationship Id="rId9" Type="http://schemas.openxmlformats.org/officeDocument/2006/relationships/image" Target="../media/image29.svg"/><Relationship Id="rId14" Type="http://schemas.openxmlformats.org/officeDocument/2006/relationships/image" Target="../media/image32.png"/><Relationship Id="rId22" Type="http://schemas.openxmlformats.org/officeDocument/2006/relationships/image" Target="../media/image23.png"/><Relationship Id="rId27" Type="http://schemas.openxmlformats.org/officeDocument/2006/relationships/image" Target="../media/image46.svg"/><Relationship Id="rId30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16.xml"/><Relationship Id="rId18" Type="http://schemas.openxmlformats.org/officeDocument/2006/relationships/image" Target="../media/image35.svg"/><Relationship Id="rId26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3.svg"/><Relationship Id="rId34" Type="http://schemas.openxmlformats.org/officeDocument/2006/relationships/image" Target="../media/image176.png"/><Relationship Id="rId7" Type="http://schemas.openxmlformats.org/officeDocument/2006/relationships/slide" Target="slide14.xml"/><Relationship Id="rId12" Type="http://schemas.openxmlformats.org/officeDocument/2006/relationships/image" Target="../media/image31.svg"/><Relationship Id="rId17" Type="http://schemas.openxmlformats.org/officeDocument/2006/relationships/image" Target="../media/image34.png"/><Relationship Id="rId25" Type="http://schemas.openxmlformats.org/officeDocument/2006/relationships/image" Target="../media/image16.svg"/><Relationship Id="rId33" Type="http://schemas.openxmlformats.org/officeDocument/2006/relationships/image" Target="../media/image22.svg"/><Relationship Id="rId2" Type="http://schemas.microsoft.com/office/2007/relationships/media" Target="../media/media1.mp4"/><Relationship Id="rId16" Type="http://schemas.openxmlformats.org/officeDocument/2006/relationships/slide" Target="slide56.xml"/><Relationship Id="rId20" Type="http://schemas.openxmlformats.org/officeDocument/2006/relationships/image" Target="../media/image38.png"/><Relationship Id="rId29" Type="http://schemas.openxmlformats.org/officeDocument/2006/relationships/image" Target="../media/image20.svg"/><Relationship Id="rId1" Type="http://schemas.openxmlformats.org/officeDocument/2006/relationships/video" Target="NULL" TargetMode="Externa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24" Type="http://schemas.openxmlformats.org/officeDocument/2006/relationships/image" Target="../media/image15.png"/><Relationship Id="rId32" Type="http://schemas.openxmlformats.org/officeDocument/2006/relationships/image" Target="../media/image21.png"/><Relationship Id="rId5" Type="http://schemas.openxmlformats.org/officeDocument/2006/relationships/image" Target="../media/image26.png"/><Relationship Id="rId15" Type="http://schemas.openxmlformats.org/officeDocument/2006/relationships/image" Target="../media/image3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slide" Target="slide15.xml"/><Relationship Id="rId19" Type="http://schemas.openxmlformats.org/officeDocument/2006/relationships/slide" Target="slide53.xml"/><Relationship Id="rId31" Type="http://schemas.openxmlformats.org/officeDocument/2006/relationships/image" Target="../media/image18.svg"/><Relationship Id="rId4" Type="http://schemas.openxmlformats.org/officeDocument/2006/relationships/slide" Target="slide11.xml"/><Relationship Id="rId9" Type="http://schemas.openxmlformats.org/officeDocument/2006/relationships/image" Target="../media/image29.svg"/><Relationship Id="rId14" Type="http://schemas.openxmlformats.org/officeDocument/2006/relationships/image" Target="../media/image32.png"/><Relationship Id="rId22" Type="http://schemas.openxmlformats.org/officeDocument/2006/relationships/image" Target="../media/image23.png"/><Relationship Id="rId27" Type="http://schemas.openxmlformats.org/officeDocument/2006/relationships/image" Target="../media/image46.svg"/><Relationship Id="rId30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3.svg"/><Relationship Id="rId18" Type="http://schemas.openxmlformats.org/officeDocument/2006/relationships/image" Target="../media/image36.png"/><Relationship Id="rId26" Type="http://schemas.openxmlformats.org/officeDocument/2006/relationships/image" Target="../media/image21.png"/><Relationship Id="rId3" Type="http://schemas.openxmlformats.org/officeDocument/2006/relationships/image" Target="../media/image26.png"/><Relationship Id="rId21" Type="http://schemas.openxmlformats.org/officeDocument/2006/relationships/image" Target="../media/image16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slide" Target="slide53.xml"/><Relationship Id="rId25" Type="http://schemas.openxmlformats.org/officeDocument/2006/relationships/image" Target="../media/image20.svg"/><Relationship Id="rId2" Type="http://schemas.openxmlformats.org/officeDocument/2006/relationships/slide" Target="slide11.xml"/><Relationship Id="rId16" Type="http://schemas.openxmlformats.org/officeDocument/2006/relationships/image" Target="../media/image44.sv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24" Type="http://schemas.openxmlformats.org/officeDocument/2006/relationships/image" Target="../media/image19.png"/><Relationship Id="rId5" Type="http://schemas.openxmlformats.org/officeDocument/2006/relationships/slide" Target="slide14.xml"/><Relationship Id="rId15" Type="http://schemas.openxmlformats.org/officeDocument/2006/relationships/image" Target="../media/image38.png"/><Relationship Id="rId23" Type="http://schemas.openxmlformats.org/officeDocument/2006/relationships/image" Target="../media/image46.svg"/><Relationship Id="rId28" Type="http://schemas.openxmlformats.org/officeDocument/2006/relationships/image" Target="../media/image23.png"/><Relationship Id="rId10" Type="http://schemas.openxmlformats.org/officeDocument/2006/relationships/image" Target="../media/image31.svg"/><Relationship Id="rId19" Type="http://schemas.openxmlformats.org/officeDocument/2006/relationships/image" Target="../media/image37.svg"/><Relationship Id="rId31" Type="http://schemas.openxmlformats.org/officeDocument/2006/relationships/image" Target="../media/image18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Relationship Id="rId14" Type="http://schemas.openxmlformats.org/officeDocument/2006/relationships/slide" Target="slide56.xml"/><Relationship Id="rId22" Type="http://schemas.openxmlformats.org/officeDocument/2006/relationships/image" Target="../media/image45.png"/><Relationship Id="rId27" Type="http://schemas.openxmlformats.org/officeDocument/2006/relationships/image" Target="../media/image22.svg"/><Relationship Id="rId30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22.svg"/><Relationship Id="rId18" Type="http://schemas.openxmlformats.org/officeDocument/2006/relationships/slide" Target="slide14.xml"/><Relationship Id="rId26" Type="http://schemas.openxmlformats.org/officeDocument/2006/relationships/image" Target="../media/image31.svg"/><Relationship Id="rId3" Type="http://schemas.openxmlformats.org/officeDocument/2006/relationships/image" Target="../media/image13.png"/><Relationship Id="rId21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25.jpeg"/><Relationship Id="rId25" Type="http://schemas.openxmlformats.org/officeDocument/2006/relationships/image" Target="../media/image30.png"/><Relationship Id="rId2" Type="http://schemas.openxmlformats.org/officeDocument/2006/relationships/slide" Target="slide11.xml"/><Relationship Id="rId16" Type="http://schemas.openxmlformats.org/officeDocument/2006/relationships/image" Target="../media/image24.svg"/><Relationship Id="rId20" Type="http://schemas.openxmlformats.org/officeDocument/2006/relationships/image" Target="../media/image16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slide" Target="slide56.xml"/><Relationship Id="rId24" Type="http://schemas.openxmlformats.org/officeDocument/2006/relationships/image" Target="../media/image40.svg"/><Relationship Id="rId32" Type="http://schemas.openxmlformats.org/officeDocument/2006/relationships/image" Target="../media/image37.svg"/><Relationship Id="rId5" Type="http://schemas.openxmlformats.org/officeDocument/2006/relationships/slide" Target="slide15.xml"/><Relationship Id="rId15" Type="http://schemas.openxmlformats.org/officeDocument/2006/relationships/image" Target="../media/image23.png"/><Relationship Id="rId23" Type="http://schemas.openxmlformats.org/officeDocument/2006/relationships/image" Target="../media/image38.png"/><Relationship Id="rId28" Type="http://schemas.openxmlformats.org/officeDocument/2006/relationships/image" Target="../media/image33.svg"/><Relationship Id="rId10" Type="http://schemas.openxmlformats.org/officeDocument/2006/relationships/image" Target="../media/image20.svg"/><Relationship Id="rId19" Type="http://schemas.openxmlformats.org/officeDocument/2006/relationships/image" Target="../media/image15.png"/><Relationship Id="rId31" Type="http://schemas.openxmlformats.org/officeDocument/2006/relationships/image" Target="../media/image36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slide" Target="slide53.xml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22.svg"/><Relationship Id="rId18" Type="http://schemas.openxmlformats.org/officeDocument/2006/relationships/slide" Target="slide15.xml"/><Relationship Id="rId26" Type="http://schemas.openxmlformats.org/officeDocument/2006/relationships/image" Target="../media/image41.svg"/><Relationship Id="rId3" Type="http://schemas.openxmlformats.org/officeDocument/2006/relationships/image" Target="../media/image13.png"/><Relationship Id="rId21" Type="http://schemas.openxmlformats.org/officeDocument/2006/relationships/image" Target="../media/image26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5.jpeg"/><Relationship Id="rId25" Type="http://schemas.openxmlformats.org/officeDocument/2006/relationships/image" Target="../media/image38.png"/><Relationship Id="rId2" Type="http://schemas.openxmlformats.org/officeDocument/2006/relationships/slide" Target="slide11.xml"/><Relationship Id="rId16" Type="http://schemas.openxmlformats.org/officeDocument/2006/relationships/image" Target="../media/image24.svg"/><Relationship Id="rId20" Type="http://schemas.openxmlformats.org/officeDocument/2006/relationships/image" Target="../media/image18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56.xml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20.svg"/><Relationship Id="rId19" Type="http://schemas.openxmlformats.org/officeDocument/2006/relationships/image" Target="../media/image17.png"/><Relationship Id="rId31" Type="http://schemas.openxmlformats.org/officeDocument/2006/relationships/image" Target="../media/image36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slide" Target="slide53.xml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22.svg"/><Relationship Id="rId18" Type="http://schemas.openxmlformats.org/officeDocument/2006/relationships/slide" Target="slide16.xml"/><Relationship Id="rId26" Type="http://schemas.openxmlformats.org/officeDocument/2006/relationships/image" Target="../media/image29.svg"/><Relationship Id="rId3" Type="http://schemas.openxmlformats.org/officeDocument/2006/relationships/image" Target="../media/image13.png"/><Relationship Id="rId21" Type="http://schemas.openxmlformats.org/officeDocument/2006/relationships/image" Target="../media/image38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5.jpeg"/><Relationship Id="rId25" Type="http://schemas.openxmlformats.org/officeDocument/2006/relationships/image" Target="../media/image28.png"/><Relationship Id="rId2" Type="http://schemas.openxmlformats.org/officeDocument/2006/relationships/slide" Target="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0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56.xml"/><Relationship Id="rId24" Type="http://schemas.openxmlformats.org/officeDocument/2006/relationships/image" Target="../media/image27.svg"/><Relationship Id="rId32" Type="http://schemas.openxmlformats.org/officeDocument/2006/relationships/image" Target="../media/image37.svg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23" Type="http://schemas.openxmlformats.org/officeDocument/2006/relationships/image" Target="../media/image26.png"/><Relationship Id="rId28" Type="http://schemas.openxmlformats.org/officeDocument/2006/relationships/image" Target="../media/image31.svg"/><Relationship Id="rId10" Type="http://schemas.openxmlformats.org/officeDocument/2006/relationships/image" Target="../media/image18.svg"/><Relationship Id="rId19" Type="http://schemas.openxmlformats.org/officeDocument/2006/relationships/image" Target="../media/image19.png"/><Relationship Id="rId31" Type="http://schemas.openxmlformats.org/officeDocument/2006/relationships/image" Target="../media/image36.pn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slide" Target="slide53.xml"/><Relationship Id="rId22" Type="http://schemas.openxmlformats.org/officeDocument/2006/relationships/image" Target="../media/image42.svg"/><Relationship Id="rId27" Type="http://schemas.openxmlformats.org/officeDocument/2006/relationships/image" Target="../media/image30.png"/><Relationship Id="rId30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20.svg"/><Relationship Id="rId18" Type="http://schemas.openxmlformats.org/officeDocument/2006/relationships/slide" Target="slide53.xml"/><Relationship Id="rId26" Type="http://schemas.openxmlformats.org/officeDocument/2006/relationships/image" Target="../media/image29.svg"/><Relationship Id="rId3" Type="http://schemas.openxmlformats.org/officeDocument/2006/relationships/image" Target="../media/image13.png"/><Relationship Id="rId21" Type="http://schemas.openxmlformats.org/officeDocument/2006/relationships/image" Target="../media/image38.pn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17" Type="http://schemas.openxmlformats.org/officeDocument/2006/relationships/image" Target="../media/image25.jpeg"/><Relationship Id="rId25" Type="http://schemas.openxmlformats.org/officeDocument/2006/relationships/image" Target="../media/image28.png"/><Relationship Id="rId2" Type="http://schemas.openxmlformats.org/officeDocument/2006/relationships/slide" Target="slide11.xml"/><Relationship Id="rId16" Type="http://schemas.openxmlformats.org/officeDocument/2006/relationships/image" Target="../media/image22.svg"/><Relationship Id="rId20" Type="http://schemas.openxmlformats.org/officeDocument/2006/relationships/image" Target="../media/image24.sv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16.xml"/><Relationship Id="rId24" Type="http://schemas.openxmlformats.org/officeDocument/2006/relationships/image" Target="../media/image27.svg"/><Relationship Id="rId32" Type="http://schemas.openxmlformats.org/officeDocument/2006/relationships/image" Target="../media/image35.svg"/><Relationship Id="rId5" Type="http://schemas.openxmlformats.org/officeDocument/2006/relationships/slide" Target="slide14.xml"/><Relationship Id="rId15" Type="http://schemas.openxmlformats.org/officeDocument/2006/relationships/image" Target="../media/image21.png"/><Relationship Id="rId23" Type="http://schemas.openxmlformats.org/officeDocument/2006/relationships/image" Target="../media/image26.png"/><Relationship Id="rId28" Type="http://schemas.openxmlformats.org/officeDocument/2006/relationships/image" Target="../media/image31.svg"/><Relationship Id="rId10" Type="http://schemas.openxmlformats.org/officeDocument/2006/relationships/image" Target="../media/image18.svg"/><Relationship Id="rId19" Type="http://schemas.openxmlformats.org/officeDocument/2006/relationships/image" Target="../media/image23.png"/><Relationship Id="rId31" Type="http://schemas.openxmlformats.org/officeDocument/2006/relationships/image" Target="../media/image34.pn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slide" Target="slide56.xml"/><Relationship Id="rId22" Type="http://schemas.openxmlformats.org/officeDocument/2006/relationships/image" Target="../media/image43.svg"/><Relationship Id="rId27" Type="http://schemas.openxmlformats.org/officeDocument/2006/relationships/image" Target="../media/image30.png"/><Relationship Id="rId30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E5463-4AB0-40D6-BE12-B96B97BB2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65" y="623786"/>
            <a:ext cx="3588470" cy="56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12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F32EAC4-ED2B-43C9-B1DE-8B60BA5D3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6" y="4841518"/>
            <a:ext cx="612000" cy="612000"/>
          </a:xfrm>
          <a:prstGeom prst="rect">
            <a:avLst/>
          </a:prstGeom>
        </p:spPr>
      </p:pic>
      <p:pic>
        <p:nvPicPr>
          <p:cNvPr id="30" name="Graphic 29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8B433EA4-8D51-4ABE-AF5F-B1CD57C58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7511" y="4841518"/>
            <a:ext cx="627300" cy="612000"/>
          </a:xfrm>
          <a:prstGeom prst="rect">
            <a:avLst/>
          </a:prstGeom>
        </p:spPr>
      </p:pic>
      <p:pic>
        <p:nvPicPr>
          <p:cNvPr id="31" name="Graphic 30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40C249BE-2A06-4729-8E1C-48DF2FCFD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950" y="4841518"/>
            <a:ext cx="627300" cy="612000"/>
          </a:xfrm>
          <a:prstGeom prst="rect">
            <a:avLst/>
          </a:prstGeom>
        </p:spPr>
      </p:pic>
      <p:pic>
        <p:nvPicPr>
          <p:cNvPr id="32" name="Graphic 31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ED9737CC-4288-472A-934F-B7CF8EDBC8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4358" y="4841518"/>
            <a:ext cx="627300" cy="612000"/>
          </a:xfrm>
          <a:prstGeom prst="rect">
            <a:avLst/>
          </a:prstGeom>
        </p:spPr>
      </p:pic>
      <p:pic>
        <p:nvPicPr>
          <p:cNvPr id="34" name="Graphic 33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474D7446-F6C0-4CB1-809E-96007F2D6C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540519" y="4841519"/>
            <a:ext cx="612000" cy="612000"/>
          </a:xfrm>
          <a:prstGeom prst="rect">
            <a:avLst/>
          </a:prstGeom>
        </p:spPr>
      </p:pic>
      <p:pic>
        <p:nvPicPr>
          <p:cNvPr id="38" name="Graphic 37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7EF6C58-FCDF-4F68-BE1D-408AE91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6" y="4841518"/>
            <a:ext cx="612000" cy="612000"/>
          </a:xfrm>
          <a:prstGeom prst="rect">
            <a:avLst/>
          </a:prstGeom>
        </p:spPr>
      </p:pic>
      <p:pic>
        <p:nvPicPr>
          <p:cNvPr id="39" name="Graphic 38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9DF4A06D-6B56-47D7-90FA-45DCFC23E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7511" y="4841518"/>
            <a:ext cx="627300" cy="612000"/>
          </a:xfrm>
          <a:prstGeom prst="rect">
            <a:avLst/>
          </a:prstGeom>
        </p:spPr>
      </p:pic>
      <p:pic>
        <p:nvPicPr>
          <p:cNvPr id="40" name="Graphic 39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B51BBAC-CAD4-4AE0-BAAF-FBCDEF1B3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950" y="4841518"/>
            <a:ext cx="627300" cy="612000"/>
          </a:xfrm>
          <a:prstGeom prst="rect">
            <a:avLst/>
          </a:prstGeom>
        </p:spPr>
      </p:pic>
      <p:pic>
        <p:nvPicPr>
          <p:cNvPr id="41" name="Graphic 40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454D24C-D8D2-431F-838D-A8BF0DFBC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4358" y="4841518"/>
            <a:ext cx="627300" cy="612000"/>
          </a:xfrm>
          <a:prstGeom prst="rect">
            <a:avLst/>
          </a:prstGeom>
        </p:spPr>
      </p:pic>
      <p:pic>
        <p:nvPicPr>
          <p:cNvPr id="42" name="Graphic 41" descr="Future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8860B3ED-85D5-4BD9-9F71-B66B1FE887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7712" y="4841518"/>
            <a:ext cx="627300" cy="61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F64F1-F2F6-40EF-A2E0-38CA1FCF8F97}"/>
              </a:ext>
            </a:extLst>
          </p:cNvPr>
          <p:cNvSpPr/>
          <p:nvPr/>
        </p:nvSpPr>
        <p:spPr>
          <a:xfrm>
            <a:off x="0" y="4689001"/>
            <a:ext cx="12192000" cy="9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Hour Glass with red sand">
            <a:extLst>
              <a:ext uri="{FF2B5EF4-FFF2-40B4-BE49-F238E27FC236}">
                <a16:creationId xmlns:a16="http://schemas.microsoft.com/office/drawing/2014/main" id="{F6B9A529-71C8-4A84-BA4F-1C3DC691422C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004"/>
            <a:ext cx="12644779" cy="943300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EBCD1A-2F62-4E92-A449-1AC26B1BF683}"/>
              </a:ext>
            </a:extLst>
          </p:cNvPr>
          <p:cNvSpPr/>
          <p:nvPr/>
        </p:nvSpPr>
        <p:spPr>
          <a:xfrm rot="5400000">
            <a:off x="12404553" y="-7106799"/>
            <a:ext cx="1260000" cy="22331598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7D9D9C-EAAF-4C23-A079-5BC19B1A00F9}"/>
              </a:ext>
            </a:extLst>
          </p:cNvPr>
          <p:cNvSpPr/>
          <p:nvPr/>
        </p:nvSpPr>
        <p:spPr>
          <a:xfrm rot="5400000">
            <a:off x="-9825486" y="-7106799"/>
            <a:ext cx="1260000" cy="22331598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4" name="Graphic 23" descr="Future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4990B91D-EEEB-4F77-BB3F-A0E31107AC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07712" y="3799796"/>
            <a:ext cx="627300" cy="612000"/>
          </a:xfrm>
          <a:prstGeom prst="rect">
            <a:avLst/>
          </a:prstGeom>
        </p:spPr>
      </p:pic>
      <p:pic>
        <p:nvPicPr>
          <p:cNvPr id="25" name="Graphic 24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F9CB999-8A6E-4BC6-A7D1-A202D020E2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540519" y="3799797"/>
            <a:ext cx="612000" cy="612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25FBC1-2D98-4BD2-A498-789FEDDAC8EC}"/>
              </a:ext>
            </a:extLst>
          </p:cNvPr>
          <p:cNvSpPr txBox="1"/>
          <p:nvPr/>
        </p:nvSpPr>
        <p:spPr>
          <a:xfrm>
            <a:off x="254643" y="254643"/>
            <a:ext cx="4868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FF43BF-53AF-4AEE-98D4-549288A682F6}"/>
              </a:ext>
            </a:extLst>
          </p:cNvPr>
          <p:cNvSpPr txBox="1"/>
          <p:nvPr/>
        </p:nvSpPr>
        <p:spPr>
          <a:xfrm>
            <a:off x="10278327" y="1707088"/>
            <a:ext cx="486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931D6F-CE90-473D-B426-8246F5AE8413}"/>
              </a:ext>
            </a:extLst>
          </p:cNvPr>
          <p:cNvCxnSpPr>
            <a:cxnSpLocks/>
          </p:cNvCxnSpPr>
          <p:nvPr/>
        </p:nvCxnSpPr>
        <p:spPr>
          <a:xfrm flipH="1">
            <a:off x="10324447" y="1968698"/>
            <a:ext cx="180" cy="1432801"/>
          </a:xfrm>
          <a:prstGeom prst="line">
            <a:avLst/>
          </a:prstGeom>
          <a:ln w="25400">
            <a:solidFill>
              <a:srgbClr val="26A7E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Future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33D1F539-0C79-4149-AC84-BD753B7E01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34093" y="2827525"/>
            <a:ext cx="922500" cy="900000"/>
          </a:xfrm>
          <a:prstGeom prst="rect">
            <a:avLst/>
          </a:prstGeom>
        </p:spPr>
      </p:pic>
      <p:pic>
        <p:nvPicPr>
          <p:cNvPr id="20" name="Graphic 19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6522C80-C5C2-4DDF-A290-66A33A9665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381786" y="3799796"/>
            <a:ext cx="612000" cy="612000"/>
          </a:xfrm>
          <a:prstGeom prst="rect">
            <a:avLst/>
          </a:prstGeom>
        </p:spPr>
      </p:pic>
      <p:pic>
        <p:nvPicPr>
          <p:cNvPr id="21" name="Graphic 20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86CB2774-4DE9-482A-BE6C-055F6C23314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37511" y="3799796"/>
            <a:ext cx="627300" cy="612000"/>
          </a:xfrm>
          <a:prstGeom prst="rect">
            <a:avLst/>
          </a:prstGeom>
        </p:spPr>
      </p:pic>
      <p:pic>
        <p:nvPicPr>
          <p:cNvPr id="22" name="Graphic 21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F8678A5B-2898-42B3-B543-F522DE576B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95950" y="3799796"/>
            <a:ext cx="627300" cy="612000"/>
          </a:xfrm>
          <a:prstGeom prst="rect">
            <a:avLst/>
          </a:prstGeom>
        </p:spPr>
      </p:pic>
      <p:pic>
        <p:nvPicPr>
          <p:cNvPr id="23" name="Graphic 22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B80CC81-8EA1-4DEF-B20F-99B93745B0E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574358" y="3799796"/>
            <a:ext cx="627300" cy="612000"/>
          </a:xfrm>
          <a:prstGeom prst="rect">
            <a:avLst/>
          </a:prstGeom>
        </p:spPr>
      </p:pic>
      <p:pic>
        <p:nvPicPr>
          <p:cNvPr id="35" name="Graphic 34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983D26DD-5305-4FB8-8837-A0E2465F8C9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8652766" y="3827298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8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00425E6-10F5-41B2-BF4B-DAA75F84C840}"/>
              </a:ext>
            </a:extLst>
          </p:cNvPr>
          <p:cNvSpPr/>
          <p:nvPr/>
        </p:nvSpPr>
        <p:spPr>
          <a:xfrm rot="10800000">
            <a:off x="-39" y="-589698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4" name="Graphic 73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FD2BEA1-22D5-4497-9744-4BC6C449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7" y="643636"/>
            <a:ext cx="526829" cy="526829"/>
          </a:xfrm>
          <a:prstGeom prst="rect">
            <a:avLst/>
          </a:prstGeom>
        </p:spPr>
      </p:pic>
      <p:pic>
        <p:nvPicPr>
          <p:cNvPr id="75" name="Graphic 74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463DF714-162F-449F-BF7E-9561C6CF7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327" y="1650515"/>
            <a:ext cx="540000" cy="526829"/>
          </a:xfrm>
          <a:prstGeom prst="rect">
            <a:avLst/>
          </a:prstGeom>
        </p:spPr>
      </p:pic>
      <p:pic>
        <p:nvPicPr>
          <p:cNvPr id="76" name="Graphic 75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1AABF43-783D-44CF-B4E1-A4FB1FBBC9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327" y="2657394"/>
            <a:ext cx="540000" cy="526829"/>
          </a:xfrm>
          <a:prstGeom prst="rect">
            <a:avLst/>
          </a:prstGeom>
        </p:spPr>
      </p:pic>
      <p:pic>
        <p:nvPicPr>
          <p:cNvPr id="77" name="Graphic 76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21FA795A-91A6-490C-B06A-88B446300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327" y="3677878"/>
            <a:ext cx="540000" cy="526829"/>
          </a:xfrm>
          <a:prstGeom prst="rect">
            <a:avLst/>
          </a:prstGeom>
        </p:spPr>
      </p:pic>
      <p:pic>
        <p:nvPicPr>
          <p:cNvPr id="78" name="Graphic 77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82C9E49F-F622-4B7C-99EF-8B04F81DF0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327" y="5700707"/>
            <a:ext cx="540000" cy="526829"/>
          </a:xfrm>
          <a:prstGeom prst="rect">
            <a:avLst/>
          </a:prstGeom>
        </p:spPr>
      </p:pic>
      <p:pic>
        <p:nvPicPr>
          <p:cNvPr id="79" name="Graphic 78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19D9EB1-2C13-4F90-9F3B-02472947D4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23912" y="4689292"/>
            <a:ext cx="526829" cy="526829"/>
          </a:xfrm>
          <a:prstGeom prst="rect">
            <a:avLst/>
          </a:prstGeom>
        </p:spPr>
      </p:pic>
      <p:pic>
        <p:nvPicPr>
          <p:cNvPr id="83" name="Graphic 82" descr="Questions with solid fill">
            <a:extLst>
              <a:ext uri="{FF2B5EF4-FFF2-40B4-BE49-F238E27FC236}">
                <a16:creationId xmlns:a16="http://schemas.microsoft.com/office/drawing/2014/main" id="{BB0A3DAE-C572-45A2-9359-746BC85981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15202" y="624782"/>
            <a:ext cx="526829" cy="526829"/>
          </a:xfrm>
          <a:prstGeom prst="rect">
            <a:avLst/>
          </a:prstGeom>
        </p:spPr>
      </p:pic>
      <p:pic>
        <p:nvPicPr>
          <p:cNvPr id="93" name="Graphic 92" descr="Lights On with solid fill">
            <a:extLst>
              <a:ext uri="{FF2B5EF4-FFF2-40B4-BE49-F238E27FC236}">
                <a16:creationId xmlns:a16="http://schemas.microsoft.com/office/drawing/2014/main" id="{FD72335B-0785-4DFE-91A0-BAA3632CBC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94" name="Graphic 93" descr="Playbook with solid fill">
            <a:extLst>
              <a:ext uri="{FF2B5EF4-FFF2-40B4-BE49-F238E27FC236}">
                <a16:creationId xmlns:a16="http://schemas.microsoft.com/office/drawing/2014/main" id="{B712EB2E-0C31-42A9-805C-5694DAA04B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22328" y="3677878"/>
            <a:ext cx="540000" cy="526829"/>
          </a:xfrm>
          <a:prstGeom prst="rect">
            <a:avLst/>
          </a:prstGeom>
        </p:spPr>
      </p:pic>
      <p:pic>
        <p:nvPicPr>
          <p:cNvPr id="95" name="Graphic 94" descr="Presentation with pie chart with solid fill">
            <a:extLst>
              <a:ext uri="{FF2B5EF4-FFF2-40B4-BE49-F238E27FC236}">
                <a16:creationId xmlns:a16="http://schemas.microsoft.com/office/drawing/2014/main" id="{FAF21CF0-6730-48D5-8E86-4D031A0282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96" name="Graphic 95" descr="Hurdle with solid fill">
            <a:extLst>
              <a:ext uri="{FF2B5EF4-FFF2-40B4-BE49-F238E27FC236}">
                <a16:creationId xmlns:a16="http://schemas.microsoft.com/office/drawing/2014/main" id="{4470CE23-2296-4396-A58C-E640D6FB35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97" name="Graphic 96" descr="Future with solid fill">
            <a:extLst>
              <a:ext uri="{FF2B5EF4-FFF2-40B4-BE49-F238E27FC236}">
                <a16:creationId xmlns:a16="http://schemas.microsoft.com/office/drawing/2014/main" id="{7ACDD754-39B7-4C03-B343-308C0594EF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15" name="Content Placeholder 6" descr="Computer Generated Lights">
            <a:extLst>
              <a:ext uri="{FF2B5EF4-FFF2-40B4-BE49-F238E27FC236}">
                <a16:creationId xmlns:a16="http://schemas.microsoft.com/office/drawing/2014/main" id="{927CCA49-D685-4515-A3D4-5B6D12DA5A70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r="18455" b="1"/>
          <a:stretch/>
        </p:blipFill>
        <p:spPr>
          <a:xfrm>
            <a:off x="2456683" y="1750458"/>
            <a:ext cx="3357084" cy="3357084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B302219-C5E9-48C6-891E-414B79470CEA}"/>
              </a:ext>
            </a:extLst>
          </p:cNvPr>
          <p:cNvGrpSpPr/>
          <p:nvPr/>
        </p:nvGrpSpPr>
        <p:grpSpPr>
          <a:xfrm>
            <a:off x="7281463" y="1445040"/>
            <a:ext cx="3775352" cy="974160"/>
            <a:chOff x="269668" y="19448"/>
            <a:chExt cx="3775352" cy="97416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21FD40C-1BD0-4EB6-AF88-F2573E89419F}"/>
                </a:ext>
              </a:extLst>
            </p:cNvPr>
            <p:cNvSpPr/>
            <p:nvPr/>
          </p:nvSpPr>
          <p:spPr>
            <a:xfrm>
              <a:off x="269668" y="19448"/>
              <a:ext cx="3775352" cy="97416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2E56C416-E260-4088-89E3-B74F8EAB9B50}"/>
                </a:ext>
              </a:extLst>
            </p:cNvPr>
            <p:cNvSpPr txBox="1"/>
            <p:nvPr/>
          </p:nvSpPr>
          <p:spPr>
            <a:xfrm>
              <a:off x="317223" y="67003"/>
              <a:ext cx="3680242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699" tIns="0" rIns="142699" bIns="0" numCol="1" spcCol="1270" anchor="ctr" anchorCtr="0">
              <a:noAutofit/>
            </a:bodyPr>
            <a:lstStyle/>
            <a:p>
              <a:pPr marL="0" lvl="0" indent="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50 Million </a:t>
              </a:r>
              <a:r>
                <a:rPr lang="en-US" sz="2400" b="0" i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in world suffering from Epilepsy </a:t>
              </a:r>
              <a:endPara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39D0BC-04E6-45FF-AC38-319AA1C7B2DC}"/>
              </a:ext>
            </a:extLst>
          </p:cNvPr>
          <p:cNvGrpSpPr/>
          <p:nvPr/>
        </p:nvGrpSpPr>
        <p:grpSpPr>
          <a:xfrm>
            <a:off x="7281463" y="2941921"/>
            <a:ext cx="3775352" cy="974160"/>
            <a:chOff x="269668" y="1516329"/>
            <a:chExt cx="3775352" cy="9741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6958041-4F65-4AB8-BB28-81619F4B8175}"/>
                </a:ext>
              </a:extLst>
            </p:cNvPr>
            <p:cNvSpPr/>
            <p:nvPr/>
          </p:nvSpPr>
          <p:spPr>
            <a:xfrm>
              <a:off x="269668" y="1516329"/>
              <a:ext cx="3775352" cy="97416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2" name="Rectangle: Rounded Corners 6">
              <a:extLst>
                <a:ext uri="{FF2B5EF4-FFF2-40B4-BE49-F238E27FC236}">
                  <a16:creationId xmlns:a16="http://schemas.microsoft.com/office/drawing/2014/main" id="{34E617DB-2C7E-4AFD-AC4A-E7E327877829}"/>
                </a:ext>
              </a:extLst>
            </p:cNvPr>
            <p:cNvSpPr txBox="1"/>
            <p:nvPr/>
          </p:nvSpPr>
          <p:spPr>
            <a:xfrm>
              <a:off x="317223" y="1563884"/>
              <a:ext cx="3680242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699" tIns="0" rIns="142699" bIns="0" numCol="1" spcCol="1270" anchor="ctr" anchorCtr="0">
              <a:noAutofit/>
            </a:bodyPr>
            <a:lstStyle/>
            <a:p>
              <a:pPr marL="0" lvl="0" indent="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Five million </a:t>
              </a:r>
              <a:r>
                <a:rPr lang="en-US" sz="2400" b="0" i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are diagnosed with epilepsy each year.</a:t>
              </a:r>
              <a:endPara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914367-A790-4F5C-981C-2E7FF557DD34}"/>
              </a:ext>
            </a:extLst>
          </p:cNvPr>
          <p:cNvGrpSpPr/>
          <p:nvPr/>
        </p:nvGrpSpPr>
        <p:grpSpPr>
          <a:xfrm>
            <a:off x="7281463" y="4438801"/>
            <a:ext cx="3775352" cy="974160"/>
            <a:chOff x="269668" y="3013209"/>
            <a:chExt cx="3775352" cy="97416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F5A816-945C-4E6D-8EA3-B1663F746DF6}"/>
                </a:ext>
              </a:extLst>
            </p:cNvPr>
            <p:cNvSpPr/>
            <p:nvPr/>
          </p:nvSpPr>
          <p:spPr>
            <a:xfrm>
              <a:off x="269668" y="3013209"/>
              <a:ext cx="3775352" cy="97416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Rectangle: Rounded Corners 8">
              <a:extLst>
                <a:ext uri="{FF2B5EF4-FFF2-40B4-BE49-F238E27FC236}">
                  <a16:creationId xmlns:a16="http://schemas.microsoft.com/office/drawing/2014/main" id="{41F2B165-8785-412F-8266-CF3619E319C4}"/>
                </a:ext>
              </a:extLst>
            </p:cNvPr>
            <p:cNvSpPr txBox="1"/>
            <p:nvPr/>
          </p:nvSpPr>
          <p:spPr>
            <a:xfrm>
              <a:off x="317223" y="3060764"/>
              <a:ext cx="3680242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699" tIns="0" rIns="142699" bIns="0" numCol="1" spcCol="1270" anchor="ctr" anchorCtr="0">
              <a:noAutofit/>
            </a:bodyPr>
            <a:lstStyle/>
            <a:p>
              <a:pPr marL="0" lvl="0" indent="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SUDEP</a:t>
              </a:r>
              <a:r>
                <a:rPr lang="en-US" sz="24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refers to deaths in people with epilepsy.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ABD9B4-FEC6-4C40-ACE1-FBE8490F36BB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5799175" y="1946712"/>
            <a:ext cx="1496880" cy="1467696"/>
          </a:xfrm>
          <a:prstGeom prst="curvedConnector2">
            <a:avLst/>
          </a:prstGeom>
          <a:ln w="19050">
            <a:solidFill>
              <a:srgbClr val="AFD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5F4906-4BAC-41A7-B7AB-75A11166DA4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813767" y="3429001"/>
            <a:ext cx="1467696" cy="0"/>
          </a:xfrm>
          <a:prstGeom prst="line">
            <a:avLst/>
          </a:prstGeom>
          <a:ln w="19050">
            <a:solidFill>
              <a:srgbClr val="AFD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682063-3F89-4517-9D24-BEB7B0DDBEDD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5799175" y="3443592"/>
            <a:ext cx="1496881" cy="1467696"/>
          </a:xfrm>
          <a:prstGeom prst="curvedConnector2">
            <a:avLst/>
          </a:prstGeom>
          <a:ln w="19050">
            <a:solidFill>
              <a:srgbClr val="AFD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F3D1B9E-A726-4782-8666-A84F23B4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58" y="259539"/>
            <a:ext cx="4647383" cy="1325563"/>
          </a:xfrm>
        </p:spPr>
        <p:txBody>
          <a:bodyPr/>
          <a:lstStyle/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</a:p>
        </p:txBody>
      </p:sp>
    </p:spTree>
    <p:extLst>
      <p:ext uri="{BB962C8B-B14F-4D97-AF65-F5344CB8AC3E}">
        <p14:creationId xmlns:p14="http://schemas.microsoft.com/office/powerpoint/2010/main" val="86844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00425E6-10F5-41B2-BF4B-DAA75F84C840}"/>
              </a:ext>
            </a:extLst>
          </p:cNvPr>
          <p:cNvSpPr/>
          <p:nvPr/>
        </p:nvSpPr>
        <p:spPr>
          <a:xfrm rot="10800000">
            <a:off x="-39" y="-589698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4" name="Graphic 73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FD2BEA1-22D5-4497-9744-4BC6C449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7" y="643636"/>
            <a:ext cx="526829" cy="526829"/>
          </a:xfrm>
          <a:prstGeom prst="rect">
            <a:avLst/>
          </a:prstGeom>
        </p:spPr>
      </p:pic>
      <p:pic>
        <p:nvPicPr>
          <p:cNvPr id="75" name="Graphic 74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463DF714-162F-449F-BF7E-9561C6CF7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327" y="1650515"/>
            <a:ext cx="540000" cy="526829"/>
          </a:xfrm>
          <a:prstGeom prst="rect">
            <a:avLst/>
          </a:prstGeom>
        </p:spPr>
      </p:pic>
      <p:pic>
        <p:nvPicPr>
          <p:cNvPr id="76" name="Graphic 75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1AABF43-783D-44CF-B4E1-A4FB1FBBC9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327" y="2657394"/>
            <a:ext cx="540000" cy="526829"/>
          </a:xfrm>
          <a:prstGeom prst="rect">
            <a:avLst/>
          </a:prstGeom>
        </p:spPr>
      </p:pic>
      <p:pic>
        <p:nvPicPr>
          <p:cNvPr id="77" name="Graphic 76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21FA795A-91A6-490C-B06A-88B446300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327" y="3677878"/>
            <a:ext cx="540000" cy="526829"/>
          </a:xfrm>
          <a:prstGeom prst="rect">
            <a:avLst/>
          </a:prstGeom>
        </p:spPr>
      </p:pic>
      <p:pic>
        <p:nvPicPr>
          <p:cNvPr id="78" name="Graphic 77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82C9E49F-F622-4B7C-99EF-8B04F81DF0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327" y="5700707"/>
            <a:ext cx="540000" cy="526829"/>
          </a:xfrm>
          <a:prstGeom prst="rect">
            <a:avLst/>
          </a:prstGeom>
        </p:spPr>
      </p:pic>
      <p:pic>
        <p:nvPicPr>
          <p:cNvPr id="79" name="Graphic 78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19D9EB1-2C13-4F90-9F3B-02472947D4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23912" y="4689292"/>
            <a:ext cx="526829" cy="526829"/>
          </a:xfrm>
          <a:prstGeom prst="rect">
            <a:avLst/>
          </a:prstGeom>
        </p:spPr>
      </p:pic>
      <p:pic>
        <p:nvPicPr>
          <p:cNvPr id="83" name="Graphic 82" descr="Questions with solid fill">
            <a:extLst>
              <a:ext uri="{FF2B5EF4-FFF2-40B4-BE49-F238E27FC236}">
                <a16:creationId xmlns:a16="http://schemas.microsoft.com/office/drawing/2014/main" id="{BB0A3DAE-C572-45A2-9359-746BC85981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15202" y="624782"/>
            <a:ext cx="526829" cy="526829"/>
          </a:xfrm>
          <a:prstGeom prst="rect">
            <a:avLst/>
          </a:prstGeom>
        </p:spPr>
      </p:pic>
      <p:pic>
        <p:nvPicPr>
          <p:cNvPr id="93" name="Graphic 92" descr="Lights On with solid fill">
            <a:extLst>
              <a:ext uri="{FF2B5EF4-FFF2-40B4-BE49-F238E27FC236}">
                <a16:creationId xmlns:a16="http://schemas.microsoft.com/office/drawing/2014/main" id="{FD72335B-0785-4DFE-91A0-BAA3632CBC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94" name="Graphic 93" descr="Playbook with solid fill">
            <a:extLst>
              <a:ext uri="{FF2B5EF4-FFF2-40B4-BE49-F238E27FC236}">
                <a16:creationId xmlns:a16="http://schemas.microsoft.com/office/drawing/2014/main" id="{B712EB2E-0C31-42A9-805C-5694DAA04B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22328" y="3677878"/>
            <a:ext cx="540000" cy="526829"/>
          </a:xfrm>
          <a:prstGeom prst="rect">
            <a:avLst/>
          </a:prstGeom>
        </p:spPr>
      </p:pic>
      <p:pic>
        <p:nvPicPr>
          <p:cNvPr id="95" name="Graphic 94" descr="Presentation with pie chart with solid fill">
            <a:extLst>
              <a:ext uri="{FF2B5EF4-FFF2-40B4-BE49-F238E27FC236}">
                <a16:creationId xmlns:a16="http://schemas.microsoft.com/office/drawing/2014/main" id="{FAF21CF0-6730-48D5-8E86-4D031A0282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96" name="Graphic 95" descr="Hurdle with solid fill">
            <a:extLst>
              <a:ext uri="{FF2B5EF4-FFF2-40B4-BE49-F238E27FC236}">
                <a16:creationId xmlns:a16="http://schemas.microsoft.com/office/drawing/2014/main" id="{4470CE23-2296-4396-A58C-E640D6FB35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97" name="Graphic 96" descr="Future with solid fill">
            <a:extLst>
              <a:ext uri="{FF2B5EF4-FFF2-40B4-BE49-F238E27FC236}">
                <a16:creationId xmlns:a16="http://schemas.microsoft.com/office/drawing/2014/main" id="{7ACDD754-39B7-4C03-B343-308C0594EF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sp>
        <p:nvSpPr>
          <p:cNvPr id="28" name="Title 11">
            <a:extLst>
              <a:ext uri="{FF2B5EF4-FFF2-40B4-BE49-F238E27FC236}">
                <a16:creationId xmlns:a16="http://schemas.microsoft.com/office/drawing/2014/main" id="{5B2EAB1A-4746-4321-852D-995F649DD811}"/>
              </a:ext>
            </a:extLst>
          </p:cNvPr>
          <p:cNvSpPr txBox="1">
            <a:spLocks/>
          </p:cNvSpPr>
          <p:nvPr/>
        </p:nvSpPr>
        <p:spPr>
          <a:xfrm>
            <a:off x="1823858" y="259539"/>
            <a:ext cx="464738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Epilepsy:</a:t>
            </a:r>
          </a:p>
        </p:txBody>
      </p:sp>
    </p:spTree>
    <p:extLst>
      <p:ext uri="{BB962C8B-B14F-4D97-AF65-F5344CB8AC3E}">
        <p14:creationId xmlns:p14="http://schemas.microsoft.com/office/powerpoint/2010/main" val="88427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00425E6-10F5-41B2-BF4B-DAA75F84C840}"/>
              </a:ext>
            </a:extLst>
          </p:cNvPr>
          <p:cNvSpPr/>
          <p:nvPr/>
        </p:nvSpPr>
        <p:spPr>
          <a:xfrm rot="10800000">
            <a:off x="-39" y="-589698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4" name="Graphic 73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FD2BEA1-22D5-4497-9744-4BC6C449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7" y="643636"/>
            <a:ext cx="526829" cy="526829"/>
          </a:xfrm>
          <a:prstGeom prst="rect">
            <a:avLst/>
          </a:prstGeom>
        </p:spPr>
      </p:pic>
      <p:pic>
        <p:nvPicPr>
          <p:cNvPr id="75" name="Graphic 74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463DF714-162F-449F-BF7E-9561C6CF7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327" y="1650515"/>
            <a:ext cx="540000" cy="526829"/>
          </a:xfrm>
          <a:prstGeom prst="rect">
            <a:avLst/>
          </a:prstGeom>
        </p:spPr>
      </p:pic>
      <p:pic>
        <p:nvPicPr>
          <p:cNvPr id="76" name="Graphic 75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1AABF43-783D-44CF-B4E1-A4FB1FBBC9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327" y="2657394"/>
            <a:ext cx="540000" cy="526829"/>
          </a:xfrm>
          <a:prstGeom prst="rect">
            <a:avLst/>
          </a:prstGeom>
        </p:spPr>
      </p:pic>
      <p:pic>
        <p:nvPicPr>
          <p:cNvPr id="77" name="Graphic 76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21FA795A-91A6-490C-B06A-88B446300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327" y="3677878"/>
            <a:ext cx="540000" cy="526829"/>
          </a:xfrm>
          <a:prstGeom prst="rect">
            <a:avLst/>
          </a:prstGeom>
        </p:spPr>
      </p:pic>
      <p:pic>
        <p:nvPicPr>
          <p:cNvPr id="78" name="Graphic 77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82C9E49F-F622-4B7C-99EF-8B04F81DF0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327" y="5700707"/>
            <a:ext cx="540000" cy="526829"/>
          </a:xfrm>
          <a:prstGeom prst="rect">
            <a:avLst/>
          </a:prstGeom>
        </p:spPr>
      </p:pic>
      <p:pic>
        <p:nvPicPr>
          <p:cNvPr id="79" name="Graphic 78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19D9EB1-2C13-4F90-9F3B-02472947D4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23912" y="4689292"/>
            <a:ext cx="526829" cy="526829"/>
          </a:xfrm>
          <a:prstGeom prst="rect">
            <a:avLst/>
          </a:prstGeom>
        </p:spPr>
      </p:pic>
      <p:pic>
        <p:nvPicPr>
          <p:cNvPr id="83" name="Graphic 82" descr="Questions with solid fill">
            <a:extLst>
              <a:ext uri="{FF2B5EF4-FFF2-40B4-BE49-F238E27FC236}">
                <a16:creationId xmlns:a16="http://schemas.microsoft.com/office/drawing/2014/main" id="{BB0A3DAE-C572-45A2-9359-746BC85981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915202" y="624782"/>
            <a:ext cx="526829" cy="526829"/>
          </a:xfrm>
          <a:prstGeom prst="rect">
            <a:avLst/>
          </a:prstGeom>
        </p:spPr>
      </p:pic>
      <p:pic>
        <p:nvPicPr>
          <p:cNvPr id="93" name="Graphic 92" descr="Lights On with solid fill">
            <a:extLst>
              <a:ext uri="{FF2B5EF4-FFF2-40B4-BE49-F238E27FC236}">
                <a16:creationId xmlns:a16="http://schemas.microsoft.com/office/drawing/2014/main" id="{FD72335B-0785-4DFE-91A0-BAA3632CBC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94" name="Graphic 93" descr="Playbook with solid fill">
            <a:extLst>
              <a:ext uri="{FF2B5EF4-FFF2-40B4-BE49-F238E27FC236}">
                <a16:creationId xmlns:a16="http://schemas.microsoft.com/office/drawing/2014/main" id="{B712EB2E-0C31-42A9-805C-5694DAA04B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22328" y="3677878"/>
            <a:ext cx="540000" cy="526829"/>
          </a:xfrm>
          <a:prstGeom prst="rect">
            <a:avLst/>
          </a:prstGeom>
        </p:spPr>
      </p:pic>
      <p:pic>
        <p:nvPicPr>
          <p:cNvPr id="95" name="Graphic 94" descr="Presentation with pie chart with solid fill">
            <a:extLst>
              <a:ext uri="{FF2B5EF4-FFF2-40B4-BE49-F238E27FC236}">
                <a16:creationId xmlns:a16="http://schemas.microsoft.com/office/drawing/2014/main" id="{FAF21CF0-6730-48D5-8E86-4D031A0282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96" name="Graphic 95" descr="Hurdle with solid fill">
            <a:extLst>
              <a:ext uri="{FF2B5EF4-FFF2-40B4-BE49-F238E27FC236}">
                <a16:creationId xmlns:a16="http://schemas.microsoft.com/office/drawing/2014/main" id="{4470CE23-2296-4396-A58C-E640D6FB35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97" name="Graphic 96" descr="Future with solid fill">
            <a:extLst>
              <a:ext uri="{FF2B5EF4-FFF2-40B4-BE49-F238E27FC236}">
                <a16:creationId xmlns:a16="http://schemas.microsoft.com/office/drawing/2014/main" id="{7ACDD754-39B7-4C03-B343-308C0594EF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sp>
        <p:nvSpPr>
          <p:cNvPr id="28" name="Title 11">
            <a:extLst>
              <a:ext uri="{FF2B5EF4-FFF2-40B4-BE49-F238E27FC236}">
                <a16:creationId xmlns:a16="http://schemas.microsoft.com/office/drawing/2014/main" id="{5B2EAB1A-4746-4321-852D-995F649DD811}"/>
              </a:ext>
            </a:extLst>
          </p:cNvPr>
          <p:cNvSpPr txBox="1">
            <a:spLocks/>
          </p:cNvSpPr>
          <p:nvPr/>
        </p:nvSpPr>
        <p:spPr>
          <a:xfrm>
            <a:off x="1823858" y="259539"/>
            <a:ext cx="4647383" cy="648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SUDEP</a:t>
            </a:r>
          </a:p>
        </p:txBody>
      </p:sp>
    </p:spTree>
    <p:extLst>
      <p:ext uri="{BB962C8B-B14F-4D97-AF65-F5344CB8AC3E}">
        <p14:creationId xmlns:p14="http://schemas.microsoft.com/office/powerpoint/2010/main" val="286989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A67FF94-1E4D-411F-8AA3-95447992D2F5}"/>
              </a:ext>
            </a:extLst>
          </p:cNvPr>
          <p:cNvSpPr/>
          <p:nvPr/>
        </p:nvSpPr>
        <p:spPr>
          <a:xfrm rot="10800000">
            <a:off x="1" y="-487590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raphic 2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DD3417A-D71A-4C28-82AB-1708646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3912" y="643636"/>
            <a:ext cx="526829" cy="526829"/>
          </a:xfrm>
          <a:prstGeom prst="rect">
            <a:avLst/>
          </a:prstGeom>
        </p:spPr>
      </p:pic>
      <p:pic>
        <p:nvPicPr>
          <p:cNvPr id="4" name="Graphic 3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9CDBBE3-351B-4B61-B36C-2C61159CE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202" y="1650515"/>
            <a:ext cx="540000" cy="526829"/>
          </a:xfrm>
          <a:prstGeom prst="rect">
            <a:avLst/>
          </a:prstGeom>
        </p:spPr>
      </p:pic>
      <p:pic>
        <p:nvPicPr>
          <p:cNvPr id="5" name="Graphic 4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3287C9B-01D0-4B55-B5FC-1B52C8443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327" y="2657394"/>
            <a:ext cx="540000" cy="526829"/>
          </a:xfrm>
          <a:prstGeom prst="rect">
            <a:avLst/>
          </a:prstGeom>
        </p:spPr>
      </p:pic>
      <p:pic>
        <p:nvPicPr>
          <p:cNvPr id="6" name="Graphic 5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0957888D-EB97-45AB-811A-E4A68B543E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327" y="3677878"/>
            <a:ext cx="540000" cy="526829"/>
          </a:xfrm>
          <a:prstGeom prst="rect">
            <a:avLst/>
          </a:prstGeom>
        </p:spPr>
      </p:pic>
      <p:pic>
        <p:nvPicPr>
          <p:cNvPr id="7" name="Graphic 6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A3A909BE-198D-401F-B969-9D69984201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327" y="5700707"/>
            <a:ext cx="540000" cy="526829"/>
          </a:xfrm>
          <a:prstGeom prst="rect">
            <a:avLst/>
          </a:prstGeom>
        </p:spPr>
      </p:pic>
      <p:pic>
        <p:nvPicPr>
          <p:cNvPr id="8" name="Graphic 7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9B630302-7E3D-4BC0-9AA2-C2FCF5A119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23912" y="4689292"/>
            <a:ext cx="526829" cy="526829"/>
          </a:xfrm>
          <a:prstGeom prst="rect">
            <a:avLst/>
          </a:prstGeom>
        </p:spPr>
      </p:pic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CA2EF174-3308-47A6-9A55-C56EA7121C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7195" y="1655050"/>
            <a:ext cx="540000" cy="526829"/>
          </a:xfrm>
          <a:prstGeom prst="rect">
            <a:avLst/>
          </a:prstGeom>
        </p:spPr>
      </p:pic>
      <p:pic>
        <p:nvPicPr>
          <p:cNvPr id="31" name="Graphic 30" descr="Playbook with solid fill">
            <a:extLst>
              <a:ext uri="{FF2B5EF4-FFF2-40B4-BE49-F238E27FC236}">
                <a16:creationId xmlns:a16="http://schemas.microsoft.com/office/drawing/2014/main" id="{4DFFF493-EF9C-4497-B1E1-DFDC2CB8E2C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22328" y="3677878"/>
            <a:ext cx="540000" cy="526829"/>
          </a:xfrm>
          <a:prstGeom prst="rect">
            <a:avLst/>
          </a:prstGeom>
        </p:spPr>
      </p:pic>
      <p:pic>
        <p:nvPicPr>
          <p:cNvPr id="32" name="Graphic 31" descr="Presentation with pie chart with solid fill">
            <a:extLst>
              <a:ext uri="{FF2B5EF4-FFF2-40B4-BE49-F238E27FC236}">
                <a16:creationId xmlns:a16="http://schemas.microsoft.com/office/drawing/2014/main" id="{413CDB6C-903A-4128-8EFF-40897F1AA2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Hurdle with solid fill">
            <a:extLst>
              <a:ext uri="{FF2B5EF4-FFF2-40B4-BE49-F238E27FC236}">
                <a16:creationId xmlns:a16="http://schemas.microsoft.com/office/drawing/2014/main" id="{31B35E1F-8E9C-40BC-8F15-85405F0049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34" name="Graphic 33" descr="Future with solid fill">
            <a:extLst>
              <a:ext uri="{FF2B5EF4-FFF2-40B4-BE49-F238E27FC236}">
                <a16:creationId xmlns:a16="http://schemas.microsoft.com/office/drawing/2014/main" id="{B43ADF16-0BC0-4DE7-BC55-B8B1E6E3DC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35" name="Graphic 34" descr="Questions with solid fill">
            <a:extLst>
              <a:ext uri="{FF2B5EF4-FFF2-40B4-BE49-F238E27FC236}">
                <a16:creationId xmlns:a16="http://schemas.microsoft.com/office/drawing/2014/main" id="{99E153AE-A95B-4602-9CA0-758550EF16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E71B7B-8511-4254-A3CE-6027A0D79752}"/>
              </a:ext>
            </a:extLst>
          </p:cNvPr>
          <p:cNvSpPr/>
          <p:nvPr/>
        </p:nvSpPr>
        <p:spPr>
          <a:xfrm>
            <a:off x="4773086" y="1699460"/>
            <a:ext cx="444131" cy="325160"/>
          </a:xfrm>
          <a:custGeom>
            <a:avLst/>
            <a:gdLst>
              <a:gd name="connsiteX0" fmla="*/ 403475 w 444131"/>
              <a:gd name="connsiteY0" fmla="*/ 173494 h 325160"/>
              <a:gd name="connsiteX1" fmla="*/ 121916 w 444131"/>
              <a:gd name="connsiteY1" fmla="*/ 10931 h 325160"/>
              <a:gd name="connsiteX2" fmla="*/ 10893 w 444131"/>
              <a:gd name="connsiteY2" fmla="*/ 40678 h 325160"/>
              <a:gd name="connsiteX3" fmla="*/ 40640 w 444131"/>
              <a:gd name="connsiteY3" fmla="*/ 151711 h 325160"/>
              <a:gd name="connsiteX4" fmla="*/ 322199 w 444131"/>
              <a:gd name="connsiteY4" fmla="*/ 314274 h 325160"/>
              <a:gd name="connsiteX5" fmla="*/ 362756 w 444131"/>
              <a:gd name="connsiteY5" fmla="*/ 325161 h 325160"/>
              <a:gd name="connsiteX6" fmla="*/ 433222 w 444131"/>
              <a:gd name="connsiteY6" fmla="*/ 284518 h 325160"/>
              <a:gd name="connsiteX7" fmla="*/ 403475 w 444131"/>
              <a:gd name="connsiteY7" fmla="*/ 173494 h 32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131" h="325160">
                <a:moveTo>
                  <a:pt x="403475" y="173494"/>
                </a:moveTo>
                <a:lnTo>
                  <a:pt x="121916" y="10931"/>
                </a:lnTo>
                <a:cubicBezTo>
                  <a:pt x="82988" y="-11586"/>
                  <a:pt x="33324" y="1825"/>
                  <a:pt x="10893" y="40678"/>
                </a:cubicBezTo>
                <a:cubicBezTo>
                  <a:pt x="-11538" y="79530"/>
                  <a:pt x="1787" y="129270"/>
                  <a:pt x="40640" y="151711"/>
                </a:cubicBezTo>
                <a:lnTo>
                  <a:pt x="322199" y="314274"/>
                </a:lnTo>
                <a:cubicBezTo>
                  <a:pt x="334962" y="321675"/>
                  <a:pt x="349021" y="325161"/>
                  <a:pt x="362756" y="325161"/>
                </a:cubicBezTo>
                <a:cubicBezTo>
                  <a:pt x="390883" y="325161"/>
                  <a:pt x="418192" y="310616"/>
                  <a:pt x="433222" y="284518"/>
                </a:cubicBezTo>
                <a:cubicBezTo>
                  <a:pt x="455653" y="245675"/>
                  <a:pt x="442404" y="195935"/>
                  <a:pt x="403475" y="173494"/>
                </a:cubicBezTo>
                <a:close/>
              </a:path>
            </a:pathLst>
          </a:custGeom>
          <a:solidFill>
            <a:srgbClr val="0070C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B5BFD0F-FC89-4FC0-A904-63A3778D3C46}"/>
              </a:ext>
            </a:extLst>
          </p:cNvPr>
          <p:cNvSpPr/>
          <p:nvPr/>
        </p:nvSpPr>
        <p:spPr>
          <a:xfrm>
            <a:off x="6126490" y="4584951"/>
            <a:ext cx="975350" cy="162553"/>
          </a:xfrm>
          <a:custGeom>
            <a:avLst/>
            <a:gdLst>
              <a:gd name="connsiteX0" fmla="*/ 894074 w 975350"/>
              <a:gd name="connsiteY0" fmla="*/ 162554 h 162553"/>
              <a:gd name="connsiteX1" fmla="*/ 975351 w 975350"/>
              <a:gd name="connsiteY1" fmla="*/ 81277 h 162553"/>
              <a:gd name="connsiteX2" fmla="*/ 894074 w 975350"/>
              <a:gd name="connsiteY2" fmla="*/ 0 h 162553"/>
              <a:gd name="connsiteX3" fmla="*/ 81277 w 975350"/>
              <a:gd name="connsiteY3" fmla="*/ 0 h 162553"/>
              <a:gd name="connsiteX4" fmla="*/ 0 w 975350"/>
              <a:gd name="connsiteY4" fmla="*/ 81277 h 162553"/>
              <a:gd name="connsiteX5" fmla="*/ 81277 w 975350"/>
              <a:gd name="connsiteY5" fmla="*/ 162554 h 162553"/>
              <a:gd name="connsiteX6" fmla="*/ 894074 w 975350"/>
              <a:gd name="connsiteY6" fmla="*/ 162554 h 16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5350" h="162553">
                <a:moveTo>
                  <a:pt x="894074" y="162554"/>
                </a:moveTo>
                <a:cubicBezTo>
                  <a:pt x="938937" y="162554"/>
                  <a:pt x="975351" y="126140"/>
                  <a:pt x="975351" y="81277"/>
                </a:cubicBezTo>
                <a:cubicBezTo>
                  <a:pt x="975351" y="36414"/>
                  <a:pt x="938937" y="0"/>
                  <a:pt x="894074" y="0"/>
                </a:cubicBezTo>
                <a:lnTo>
                  <a:pt x="81277" y="0"/>
                </a:lnTo>
                <a:cubicBezTo>
                  <a:pt x="36328" y="0"/>
                  <a:pt x="0" y="36414"/>
                  <a:pt x="0" y="81277"/>
                </a:cubicBezTo>
                <a:cubicBezTo>
                  <a:pt x="0" y="126140"/>
                  <a:pt x="36328" y="162554"/>
                  <a:pt x="81277" y="162554"/>
                </a:cubicBezTo>
                <a:lnTo>
                  <a:pt x="894074" y="162554"/>
                </a:lnTo>
                <a:close/>
              </a:path>
            </a:pathLst>
          </a:custGeom>
          <a:solidFill>
            <a:srgbClr val="0D476F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F27BF85-CFAE-4FF5-8190-3CA8803196B4}"/>
              </a:ext>
            </a:extLst>
          </p:cNvPr>
          <p:cNvSpPr/>
          <p:nvPr/>
        </p:nvSpPr>
        <p:spPr>
          <a:xfrm>
            <a:off x="4773086" y="3568910"/>
            <a:ext cx="444131" cy="325154"/>
          </a:xfrm>
          <a:custGeom>
            <a:avLst/>
            <a:gdLst>
              <a:gd name="connsiteX0" fmla="*/ 322199 w 444131"/>
              <a:gd name="connsiteY0" fmla="*/ 10924 h 325154"/>
              <a:gd name="connsiteX1" fmla="*/ 40640 w 444131"/>
              <a:gd name="connsiteY1" fmla="*/ 173488 h 325154"/>
              <a:gd name="connsiteX2" fmla="*/ 10893 w 444131"/>
              <a:gd name="connsiteY2" fmla="*/ 284511 h 325154"/>
              <a:gd name="connsiteX3" fmla="*/ 81359 w 444131"/>
              <a:gd name="connsiteY3" fmla="*/ 325154 h 325154"/>
              <a:gd name="connsiteX4" fmla="*/ 121916 w 444131"/>
              <a:gd name="connsiteY4" fmla="*/ 314267 h 325154"/>
              <a:gd name="connsiteX5" fmla="*/ 403475 w 444131"/>
              <a:gd name="connsiteY5" fmla="*/ 151704 h 325154"/>
              <a:gd name="connsiteX6" fmla="*/ 433222 w 444131"/>
              <a:gd name="connsiteY6" fmla="*/ 40681 h 325154"/>
              <a:gd name="connsiteX7" fmla="*/ 322199 w 444131"/>
              <a:gd name="connsiteY7" fmla="*/ 10924 h 32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131" h="325154">
                <a:moveTo>
                  <a:pt x="322199" y="10924"/>
                </a:moveTo>
                <a:lnTo>
                  <a:pt x="40640" y="173488"/>
                </a:lnTo>
                <a:cubicBezTo>
                  <a:pt x="1787" y="195919"/>
                  <a:pt x="-11538" y="245668"/>
                  <a:pt x="10893" y="284511"/>
                </a:cubicBezTo>
                <a:cubicBezTo>
                  <a:pt x="25933" y="310600"/>
                  <a:pt x="53241" y="325154"/>
                  <a:pt x="81359" y="325154"/>
                </a:cubicBezTo>
                <a:cubicBezTo>
                  <a:pt x="95180" y="325154"/>
                  <a:pt x="109153" y="321659"/>
                  <a:pt x="121916" y="314267"/>
                </a:cubicBezTo>
                <a:lnTo>
                  <a:pt x="403475" y="151704"/>
                </a:lnTo>
                <a:cubicBezTo>
                  <a:pt x="442404" y="129273"/>
                  <a:pt x="455653" y="79524"/>
                  <a:pt x="433222" y="40681"/>
                </a:cubicBezTo>
                <a:cubicBezTo>
                  <a:pt x="410705" y="1828"/>
                  <a:pt x="361051" y="-11583"/>
                  <a:pt x="322199" y="10924"/>
                </a:cubicBezTo>
                <a:close/>
              </a:path>
            </a:pathLst>
          </a:custGeom>
          <a:solidFill>
            <a:srgbClr val="26A7E0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9616599-5BA8-418A-BF7F-6C19F0C6D0AA}"/>
              </a:ext>
            </a:extLst>
          </p:cNvPr>
          <p:cNvSpPr/>
          <p:nvPr/>
        </p:nvSpPr>
        <p:spPr>
          <a:xfrm>
            <a:off x="8011034" y="1699470"/>
            <a:ext cx="444200" cy="325160"/>
          </a:xfrm>
          <a:custGeom>
            <a:avLst/>
            <a:gdLst>
              <a:gd name="connsiteX0" fmla="*/ 81369 w 444200"/>
              <a:gd name="connsiteY0" fmla="*/ 325161 h 325160"/>
              <a:gd name="connsiteX1" fmla="*/ 121926 w 444200"/>
              <a:gd name="connsiteY1" fmla="*/ 314274 h 325160"/>
              <a:gd name="connsiteX2" fmla="*/ 403561 w 444200"/>
              <a:gd name="connsiteY2" fmla="*/ 151711 h 325160"/>
              <a:gd name="connsiteX3" fmla="*/ 433308 w 444200"/>
              <a:gd name="connsiteY3" fmla="*/ 40678 h 325160"/>
              <a:gd name="connsiteX4" fmla="*/ 322275 w 444200"/>
              <a:gd name="connsiteY4" fmla="*/ 10931 h 325160"/>
              <a:gd name="connsiteX5" fmla="*/ 40640 w 444200"/>
              <a:gd name="connsiteY5" fmla="*/ 173494 h 325160"/>
              <a:gd name="connsiteX6" fmla="*/ 10893 w 444200"/>
              <a:gd name="connsiteY6" fmla="*/ 284527 h 325160"/>
              <a:gd name="connsiteX7" fmla="*/ 81369 w 444200"/>
              <a:gd name="connsiteY7" fmla="*/ 325161 h 32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200" h="325160">
                <a:moveTo>
                  <a:pt x="81369" y="325161"/>
                </a:moveTo>
                <a:cubicBezTo>
                  <a:pt x="95104" y="325161"/>
                  <a:pt x="109086" y="321665"/>
                  <a:pt x="121926" y="314274"/>
                </a:cubicBezTo>
                <a:lnTo>
                  <a:pt x="403561" y="151711"/>
                </a:lnTo>
                <a:cubicBezTo>
                  <a:pt x="442414" y="129279"/>
                  <a:pt x="455739" y="79616"/>
                  <a:pt x="433308" y="40678"/>
                </a:cubicBezTo>
                <a:cubicBezTo>
                  <a:pt x="410876" y="1825"/>
                  <a:pt x="361213" y="-11586"/>
                  <a:pt x="322275" y="10931"/>
                </a:cubicBezTo>
                <a:lnTo>
                  <a:pt x="40640" y="173494"/>
                </a:lnTo>
                <a:cubicBezTo>
                  <a:pt x="1787" y="195926"/>
                  <a:pt x="-11538" y="245675"/>
                  <a:pt x="10893" y="284527"/>
                </a:cubicBezTo>
                <a:cubicBezTo>
                  <a:pt x="25933" y="310607"/>
                  <a:pt x="53241" y="325161"/>
                  <a:pt x="81369" y="325161"/>
                </a:cubicBezTo>
                <a:close/>
              </a:path>
            </a:pathLst>
          </a:cu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67FFEBF-6696-4525-8BD7-DC55EC7F1D79}"/>
              </a:ext>
            </a:extLst>
          </p:cNvPr>
          <p:cNvSpPr/>
          <p:nvPr/>
        </p:nvSpPr>
        <p:spPr>
          <a:xfrm>
            <a:off x="6289044" y="4910067"/>
            <a:ext cx="650233" cy="162553"/>
          </a:xfrm>
          <a:custGeom>
            <a:avLst/>
            <a:gdLst>
              <a:gd name="connsiteX0" fmla="*/ 650234 w 650233"/>
              <a:gd name="connsiteY0" fmla="*/ 81277 h 162553"/>
              <a:gd name="connsiteX1" fmla="*/ 568957 w 650233"/>
              <a:gd name="connsiteY1" fmla="*/ 0 h 162553"/>
              <a:gd name="connsiteX2" fmla="*/ 81277 w 650233"/>
              <a:gd name="connsiteY2" fmla="*/ 0 h 162553"/>
              <a:gd name="connsiteX3" fmla="*/ 0 w 650233"/>
              <a:gd name="connsiteY3" fmla="*/ 81277 h 162553"/>
              <a:gd name="connsiteX4" fmla="*/ 81277 w 650233"/>
              <a:gd name="connsiteY4" fmla="*/ 162554 h 162553"/>
              <a:gd name="connsiteX5" fmla="*/ 568957 w 650233"/>
              <a:gd name="connsiteY5" fmla="*/ 162554 h 162553"/>
              <a:gd name="connsiteX6" fmla="*/ 650234 w 650233"/>
              <a:gd name="connsiteY6" fmla="*/ 81277 h 16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233" h="162553">
                <a:moveTo>
                  <a:pt x="650234" y="81277"/>
                </a:moveTo>
                <a:cubicBezTo>
                  <a:pt x="650234" y="36414"/>
                  <a:pt x="613820" y="0"/>
                  <a:pt x="568957" y="0"/>
                </a:cubicBezTo>
                <a:lnTo>
                  <a:pt x="81277" y="0"/>
                </a:lnTo>
                <a:cubicBezTo>
                  <a:pt x="36328" y="0"/>
                  <a:pt x="0" y="36414"/>
                  <a:pt x="0" y="81277"/>
                </a:cubicBezTo>
                <a:cubicBezTo>
                  <a:pt x="0" y="126140"/>
                  <a:pt x="36328" y="162554"/>
                  <a:pt x="81277" y="162554"/>
                </a:cubicBezTo>
                <a:lnTo>
                  <a:pt x="568957" y="162554"/>
                </a:lnTo>
                <a:cubicBezTo>
                  <a:pt x="613820" y="162563"/>
                  <a:pt x="650234" y="126149"/>
                  <a:pt x="650234" y="81277"/>
                </a:cubicBezTo>
                <a:close/>
              </a:path>
            </a:pathLst>
          </a:custGeom>
          <a:solidFill>
            <a:srgbClr val="0D476F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AB862070-312A-4273-B017-D26163B3902F}"/>
              </a:ext>
            </a:extLst>
          </p:cNvPr>
          <p:cNvSpPr/>
          <p:nvPr/>
        </p:nvSpPr>
        <p:spPr>
          <a:xfrm>
            <a:off x="4500887" y="2715508"/>
            <a:ext cx="487670" cy="162553"/>
          </a:xfrm>
          <a:custGeom>
            <a:avLst/>
            <a:gdLst>
              <a:gd name="connsiteX0" fmla="*/ 487671 w 487670"/>
              <a:gd name="connsiteY0" fmla="*/ 81277 h 162553"/>
              <a:gd name="connsiteX1" fmla="*/ 406394 w 487670"/>
              <a:gd name="connsiteY1" fmla="*/ 0 h 162553"/>
              <a:gd name="connsiteX2" fmla="*/ 81277 w 487670"/>
              <a:gd name="connsiteY2" fmla="*/ 0 h 162553"/>
              <a:gd name="connsiteX3" fmla="*/ 0 w 487670"/>
              <a:gd name="connsiteY3" fmla="*/ 81277 h 162553"/>
              <a:gd name="connsiteX4" fmla="*/ 81277 w 487670"/>
              <a:gd name="connsiteY4" fmla="*/ 162554 h 162553"/>
              <a:gd name="connsiteX5" fmla="*/ 406394 w 487670"/>
              <a:gd name="connsiteY5" fmla="*/ 162554 h 162553"/>
              <a:gd name="connsiteX6" fmla="*/ 487671 w 487670"/>
              <a:gd name="connsiteY6" fmla="*/ 81277 h 16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670" h="162553">
                <a:moveTo>
                  <a:pt x="487671" y="81277"/>
                </a:moveTo>
                <a:cubicBezTo>
                  <a:pt x="487671" y="36414"/>
                  <a:pt x="451256" y="0"/>
                  <a:pt x="406394" y="0"/>
                </a:cubicBezTo>
                <a:lnTo>
                  <a:pt x="81277" y="0"/>
                </a:lnTo>
                <a:cubicBezTo>
                  <a:pt x="36328" y="0"/>
                  <a:pt x="0" y="36414"/>
                  <a:pt x="0" y="81277"/>
                </a:cubicBezTo>
                <a:cubicBezTo>
                  <a:pt x="0" y="126140"/>
                  <a:pt x="36328" y="162554"/>
                  <a:pt x="81277" y="162554"/>
                </a:cubicBezTo>
                <a:lnTo>
                  <a:pt x="406394" y="162554"/>
                </a:lnTo>
                <a:cubicBezTo>
                  <a:pt x="451256" y="162563"/>
                  <a:pt x="487671" y="126149"/>
                  <a:pt x="487671" y="81277"/>
                </a:cubicBezTo>
                <a:close/>
              </a:path>
            </a:pathLst>
          </a:custGeom>
          <a:solidFill>
            <a:srgbClr val="0D476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149D1F8-21F2-430C-903D-6941905DC751}"/>
              </a:ext>
            </a:extLst>
          </p:cNvPr>
          <p:cNvSpPr/>
          <p:nvPr/>
        </p:nvSpPr>
        <p:spPr>
          <a:xfrm>
            <a:off x="8011024" y="3568903"/>
            <a:ext cx="444123" cy="325151"/>
          </a:xfrm>
          <a:custGeom>
            <a:avLst/>
            <a:gdLst>
              <a:gd name="connsiteX0" fmla="*/ 403485 w 444123"/>
              <a:gd name="connsiteY0" fmla="*/ 173494 h 325151"/>
              <a:gd name="connsiteX1" fmla="*/ 121926 w 444123"/>
              <a:gd name="connsiteY1" fmla="*/ 10931 h 325151"/>
              <a:gd name="connsiteX2" fmla="*/ 10893 w 444123"/>
              <a:gd name="connsiteY2" fmla="*/ 40678 h 325151"/>
              <a:gd name="connsiteX3" fmla="*/ 40640 w 444123"/>
              <a:gd name="connsiteY3" fmla="*/ 151701 h 325151"/>
              <a:gd name="connsiteX4" fmla="*/ 322189 w 444123"/>
              <a:gd name="connsiteY4" fmla="*/ 314264 h 325151"/>
              <a:gd name="connsiteX5" fmla="*/ 362746 w 444123"/>
              <a:gd name="connsiteY5" fmla="*/ 325151 h 325151"/>
              <a:gd name="connsiteX6" fmla="*/ 433212 w 444123"/>
              <a:gd name="connsiteY6" fmla="*/ 284508 h 325151"/>
              <a:gd name="connsiteX7" fmla="*/ 403485 w 444123"/>
              <a:gd name="connsiteY7" fmla="*/ 173494 h 32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123" h="325151">
                <a:moveTo>
                  <a:pt x="403485" y="173494"/>
                </a:moveTo>
                <a:lnTo>
                  <a:pt x="121926" y="10931"/>
                </a:lnTo>
                <a:cubicBezTo>
                  <a:pt x="82997" y="-11586"/>
                  <a:pt x="33334" y="1825"/>
                  <a:pt x="10893" y="40678"/>
                </a:cubicBezTo>
                <a:cubicBezTo>
                  <a:pt x="-11538" y="79530"/>
                  <a:pt x="1787" y="129270"/>
                  <a:pt x="40640" y="151701"/>
                </a:cubicBezTo>
                <a:lnTo>
                  <a:pt x="322189" y="314264"/>
                </a:lnTo>
                <a:cubicBezTo>
                  <a:pt x="334952" y="321656"/>
                  <a:pt x="349012" y="325151"/>
                  <a:pt x="362746" y="325151"/>
                </a:cubicBezTo>
                <a:cubicBezTo>
                  <a:pt x="390874" y="325151"/>
                  <a:pt x="418182" y="310607"/>
                  <a:pt x="433212" y="284508"/>
                </a:cubicBezTo>
                <a:cubicBezTo>
                  <a:pt x="455672" y="245675"/>
                  <a:pt x="442338" y="195926"/>
                  <a:pt x="403485" y="173494"/>
                </a:cubicBezTo>
                <a:close/>
              </a:path>
            </a:pathLst>
          </a:custGeom>
          <a:solidFill>
            <a:srgbClr val="FFC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DE2300E-50F8-4768-A92C-F899D34BE4A4}"/>
              </a:ext>
            </a:extLst>
          </p:cNvPr>
          <p:cNvSpPr/>
          <p:nvPr/>
        </p:nvSpPr>
        <p:spPr>
          <a:xfrm>
            <a:off x="8239764" y="2715508"/>
            <a:ext cx="487670" cy="162553"/>
          </a:xfrm>
          <a:custGeom>
            <a:avLst/>
            <a:gdLst>
              <a:gd name="connsiteX0" fmla="*/ 406394 w 487670"/>
              <a:gd name="connsiteY0" fmla="*/ 0 h 162553"/>
              <a:gd name="connsiteX1" fmla="*/ 81277 w 487670"/>
              <a:gd name="connsiteY1" fmla="*/ 0 h 162553"/>
              <a:gd name="connsiteX2" fmla="*/ 0 w 487670"/>
              <a:gd name="connsiteY2" fmla="*/ 81277 h 162553"/>
              <a:gd name="connsiteX3" fmla="*/ 81277 w 487670"/>
              <a:gd name="connsiteY3" fmla="*/ 162554 h 162553"/>
              <a:gd name="connsiteX4" fmla="*/ 406394 w 487670"/>
              <a:gd name="connsiteY4" fmla="*/ 162554 h 162553"/>
              <a:gd name="connsiteX5" fmla="*/ 487671 w 487670"/>
              <a:gd name="connsiteY5" fmla="*/ 81277 h 162553"/>
              <a:gd name="connsiteX6" fmla="*/ 406394 w 487670"/>
              <a:gd name="connsiteY6" fmla="*/ 0 h 16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670" h="162553">
                <a:moveTo>
                  <a:pt x="406394" y="0"/>
                </a:moveTo>
                <a:lnTo>
                  <a:pt x="81277" y="0"/>
                </a:lnTo>
                <a:cubicBezTo>
                  <a:pt x="36328" y="0"/>
                  <a:pt x="0" y="36414"/>
                  <a:pt x="0" y="81277"/>
                </a:cubicBezTo>
                <a:cubicBezTo>
                  <a:pt x="0" y="126140"/>
                  <a:pt x="36328" y="162554"/>
                  <a:pt x="81277" y="162554"/>
                </a:cubicBezTo>
                <a:lnTo>
                  <a:pt x="406394" y="162554"/>
                </a:lnTo>
                <a:cubicBezTo>
                  <a:pt x="451256" y="162554"/>
                  <a:pt x="487671" y="126140"/>
                  <a:pt x="487671" y="81277"/>
                </a:cubicBezTo>
                <a:cubicBezTo>
                  <a:pt x="487671" y="36414"/>
                  <a:pt x="451266" y="0"/>
                  <a:pt x="406394" y="0"/>
                </a:cubicBezTo>
                <a:close/>
              </a:path>
            </a:pathLst>
          </a:custGeom>
          <a:solidFill>
            <a:srgbClr val="92D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610C6DC-E9E2-4C74-B9BA-4C673846DAC9}"/>
              </a:ext>
            </a:extLst>
          </p:cNvPr>
          <p:cNvGrpSpPr/>
          <p:nvPr/>
        </p:nvGrpSpPr>
        <p:grpSpPr>
          <a:xfrm>
            <a:off x="5313684" y="1496308"/>
            <a:ext cx="2600953" cy="2926080"/>
            <a:chOff x="4795524" y="1496308"/>
            <a:chExt cx="2600953" cy="2926080"/>
          </a:xfrm>
          <a:gradFill>
            <a:gsLst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83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BC01822-BD38-44C3-B422-C59E27CCD965}"/>
                </a:ext>
              </a:extLst>
            </p:cNvPr>
            <p:cNvSpPr/>
            <p:nvPr/>
          </p:nvSpPr>
          <p:spPr>
            <a:xfrm>
              <a:off x="4795524" y="1496308"/>
              <a:ext cx="2600953" cy="2926080"/>
            </a:xfrm>
            <a:custGeom>
              <a:avLst/>
              <a:gdLst>
                <a:gd name="connsiteX0" fmla="*/ 1300477 w 2600953"/>
                <a:gd name="connsiteY0" fmla="*/ 0 h 2926080"/>
                <a:gd name="connsiteX1" fmla="*/ 0 w 2600953"/>
                <a:gd name="connsiteY1" fmla="*/ 1300477 h 2926080"/>
                <a:gd name="connsiteX2" fmla="*/ 343329 w 2600953"/>
                <a:gd name="connsiteY2" fmla="*/ 2120675 h 2926080"/>
                <a:gd name="connsiteX3" fmla="*/ 571319 w 2600953"/>
                <a:gd name="connsiteY3" fmla="*/ 2539432 h 2926080"/>
                <a:gd name="connsiteX4" fmla="*/ 652596 w 2600953"/>
                <a:gd name="connsiteY4" fmla="*/ 2864549 h 2926080"/>
                <a:gd name="connsiteX5" fmla="*/ 731520 w 2600953"/>
                <a:gd name="connsiteY5" fmla="*/ 2926080 h 2926080"/>
                <a:gd name="connsiteX6" fmla="*/ 1869443 w 2600953"/>
                <a:gd name="connsiteY6" fmla="*/ 2926080 h 2926080"/>
                <a:gd name="connsiteX7" fmla="*/ 1948282 w 2600953"/>
                <a:gd name="connsiteY7" fmla="*/ 2864549 h 2926080"/>
                <a:gd name="connsiteX8" fmla="*/ 2029806 w 2600953"/>
                <a:gd name="connsiteY8" fmla="*/ 2538289 h 2926080"/>
                <a:gd name="connsiteX9" fmla="*/ 2257549 w 2600953"/>
                <a:gd name="connsiteY9" fmla="*/ 2120675 h 2926080"/>
                <a:gd name="connsiteX10" fmla="*/ 2600954 w 2600953"/>
                <a:gd name="connsiteY10" fmla="*/ 1300477 h 2926080"/>
                <a:gd name="connsiteX11" fmla="*/ 1300477 w 2600953"/>
                <a:gd name="connsiteY11" fmla="*/ 0 h 2926080"/>
                <a:gd name="connsiteX12" fmla="*/ 2123189 w 2600953"/>
                <a:gd name="connsiteY12" fmla="*/ 2029320 h 2926080"/>
                <a:gd name="connsiteX13" fmla="*/ 1871786 w 2600953"/>
                <a:gd name="connsiteY13" fmla="*/ 2500017 h 2926080"/>
                <a:gd name="connsiteX14" fmla="*/ 1805949 w 2600953"/>
                <a:gd name="connsiteY14" fmla="*/ 2763527 h 2926080"/>
                <a:gd name="connsiteX15" fmla="*/ 794918 w 2600953"/>
                <a:gd name="connsiteY15" fmla="*/ 2763527 h 2926080"/>
                <a:gd name="connsiteX16" fmla="*/ 729329 w 2600953"/>
                <a:gd name="connsiteY16" fmla="*/ 2501151 h 2926080"/>
                <a:gd name="connsiteX17" fmla="*/ 477688 w 2600953"/>
                <a:gd name="connsiteY17" fmla="*/ 2029320 h 2926080"/>
                <a:gd name="connsiteX18" fmla="*/ 162563 w 2600953"/>
                <a:gd name="connsiteY18" fmla="*/ 1300486 h 2926080"/>
                <a:gd name="connsiteX19" fmla="*/ 1300486 w 2600953"/>
                <a:gd name="connsiteY19" fmla="*/ 162563 h 2926080"/>
                <a:gd name="connsiteX20" fmla="*/ 2438409 w 2600953"/>
                <a:gd name="connsiteY20" fmla="*/ 1300486 h 2926080"/>
                <a:gd name="connsiteX21" fmla="*/ 2123189 w 2600953"/>
                <a:gd name="connsiteY21" fmla="*/ 202932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00953" h="2926080">
                  <a:moveTo>
                    <a:pt x="1300477" y="0"/>
                  </a:moveTo>
                  <a:cubicBezTo>
                    <a:pt x="583340" y="0"/>
                    <a:pt x="0" y="583425"/>
                    <a:pt x="0" y="1300477"/>
                  </a:cubicBezTo>
                  <a:cubicBezTo>
                    <a:pt x="0" y="1615440"/>
                    <a:pt x="182394" y="1883826"/>
                    <a:pt x="343329" y="2120675"/>
                  </a:cubicBezTo>
                  <a:cubicBezTo>
                    <a:pt x="445256" y="2270722"/>
                    <a:pt x="541572" y="2412473"/>
                    <a:pt x="571319" y="2539432"/>
                  </a:cubicBezTo>
                  <a:lnTo>
                    <a:pt x="652596" y="2864549"/>
                  </a:lnTo>
                  <a:cubicBezTo>
                    <a:pt x="661702" y="2900715"/>
                    <a:pt x="694211" y="2926080"/>
                    <a:pt x="731520" y="2926080"/>
                  </a:cubicBezTo>
                  <a:lnTo>
                    <a:pt x="1869443" y="2926080"/>
                  </a:lnTo>
                  <a:cubicBezTo>
                    <a:pt x="1906753" y="2926080"/>
                    <a:pt x="1939185" y="2900725"/>
                    <a:pt x="1948282" y="2864549"/>
                  </a:cubicBezTo>
                  <a:lnTo>
                    <a:pt x="2029806" y="2538289"/>
                  </a:lnTo>
                  <a:cubicBezTo>
                    <a:pt x="2059315" y="2412463"/>
                    <a:pt x="2155631" y="2270713"/>
                    <a:pt x="2257549" y="2120675"/>
                  </a:cubicBezTo>
                  <a:cubicBezTo>
                    <a:pt x="2418483" y="1883826"/>
                    <a:pt x="2600954" y="1615440"/>
                    <a:pt x="2600954" y="1300477"/>
                  </a:cubicBezTo>
                  <a:cubicBezTo>
                    <a:pt x="2600954" y="583425"/>
                    <a:pt x="2017528" y="0"/>
                    <a:pt x="1300477" y="0"/>
                  </a:cubicBezTo>
                  <a:close/>
                  <a:moveTo>
                    <a:pt x="2123189" y="2029320"/>
                  </a:moveTo>
                  <a:cubicBezTo>
                    <a:pt x="2012490" y="2192207"/>
                    <a:pt x="1907962" y="2345989"/>
                    <a:pt x="1871786" y="2500017"/>
                  </a:cubicBezTo>
                  <a:lnTo>
                    <a:pt x="1805949" y="2763527"/>
                  </a:lnTo>
                  <a:lnTo>
                    <a:pt x="794918" y="2763527"/>
                  </a:lnTo>
                  <a:lnTo>
                    <a:pt x="729329" y="2501151"/>
                  </a:lnTo>
                  <a:cubicBezTo>
                    <a:pt x="692915" y="2345989"/>
                    <a:pt x="588388" y="2192207"/>
                    <a:pt x="477688" y="2029320"/>
                  </a:cubicBezTo>
                  <a:cubicBezTo>
                    <a:pt x="322764" y="1801244"/>
                    <a:pt x="162563" y="1565453"/>
                    <a:pt x="162563" y="1300486"/>
                  </a:cubicBezTo>
                  <a:cubicBezTo>
                    <a:pt x="162563" y="673008"/>
                    <a:pt x="672998" y="162563"/>
                    <a:pt x="1300486" y="162563"/>
                  </a:cubicBezTo>
                  <a:cubicBezTo>
                    <a:pt x="1927889" y="162563"/>
                    <a:pt x="2438409" y="672998"/>
                    <a:pt x="2438409" y="1300486"/>
                  </a:cubicBezTo>
                  <a:cubicBezTo>
                    <a:pt x="2438400" y="1565453"/>
                    <a:pt x="2278113" y="1801244"/>
                    <a:pt x="2123189" y="2029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CE0901-FE01-46BB-ADE4-0DE9454EF4F3}"/>
                </a:ext>
              </a:extLst>
            </p:cNvPr>
            <p:cNvSpPr/>
            <p:nvPr/>
          </p:nvSpPr>
          <p:spPr>
            <a:xfrm>
              <a:off x="6112020" y="1826684"/>
              <a:ext cx="637105" cy="364157"/>
            </a:xfrm>
            <a:custGeom>
              <a:avLst/>
              <a:gdLst>
                <a:gd name="connsiteX0" fmla="*/ 607887 w 637105"/>
                <a:gd name="connsiteY0" fmla="*/ 220454 h 364157"/>
                <a:gd name="connsiteX1" fmla="*/ 249528 w 637105"/>
                <a:gd name="connsiteY1" fmla="*/ 31392 h 364157"/>
                <a:gd name="connsiteX2" fmla="*/ 90060 w 637105"/>
                <a:gd name="connsiteY2" fmla="*/ 503 h 364157"/>
                <a:gd name="connsiteX3" fmla="*/ 487 w 637105"/>
                <a:gd name="connsiteY3" fmla="*/ 72521 h 364157"/>
                <a:gd name="connsiteX4" fmla="*/ 72506 w 637105"/>
                <a:gd name="connsiteY4" fmla="*/ 162094 h 364157"/>
                <a:gd name="connsiteX5" fmla="*/ 205313 w 637105"/>
                <a:gd name="connsiteY5" fmla="*/ 187859 h 364157"/>
                <a:gd name="connsiteX6" fmla="*/ 503855 w 637105"/>
                <a:gd name="connsiteY6" fmla="*/ 345298 h 364157"/>
                <a:gd name="connsiteX7" fmla="*/ 555795 w 637105"/>
                <a:gd name="connsiteY7" fmla="*/ 364158 h 364157"/>
                <a:gd name="connsiteX8" fmla="*/ 618298 w 637105"/>
                <a:gd name="connsiteY8" fmla="*/ 334897 h 364157"/>
                <a:gd name="connsiteX9" fmla="*/ 607887 w 637105"/>
                <a:gd name="connsiteY9" fmla="*/ 220454 h 36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105" h="364157">
                  <a:moveTo>
                    <a:pt x="607887" y="220454"/>
                  </a:moveTo>
                  <a:cubicBezTo>
                    <a:pt x="502064" y="132262"/>
                    <a:pt x="381440" y="68625"/>
                    <a:pt x="249528" y="31392"/>
                  </a:cubicBezTo>
                  <a:cubicBezTo>
                    <a:pt x="197512" y="16676"/>
                    <a:pt x="143867" y="6275"/>
                    <a:pt x="90060" y="503"/>
                  </a:cubicBezTo>
                  <a:cubicBezTo>
                    <a:pt x="45760" y="-4460"/>
                    <a:pt x="5288" y="27896"/>
                    <a:pt x="487" y="72521"/>
                  </a:cubicBezTo>
                  <a:cubicBezTo>
                    <a:pt x="-4389" y="117146"/>
                    <a:pt x="27881" y="157217"/>
                    <a:pt x="72506" y="162094"/>
                  </a:cubicBezTo>
                  <a:cubicBezTo>
                    <a:pt x="117369" y="166971"/>
                    <a:pt x="161993" y="175591"/>
                    <a:pt x="205313" y="187859"/>
                  </a:cubicBezTo>
                  <a:cubicBezTo>
                    <a:pt x="315203" y="218825"/>
                    <a:pt x="415663" y="271822"/>
                    <a:pt x="503855" y="345298"/>
                  </a:cubicBezTo>
                  <a:cubicBezTo>
                    <a:pt x="519057" y="357976"/>
                    <a:pt x="537507" y="364158"/>
                    <a:pt x="555795" y="364158"/>
                  </a:cubicBezTo>
                  <a:cubicBezTo>
                    <a:pt x="579122" y="364158"/>
                    <a:pt x="602210" y="354242"/>
                    <a:pt x="618298" y="334897"/>
                  </a:cubicBezTo>
                  <a:cubicBezTo>
                    <a:pt x="646978" y="300435"/>
                    <a:pt x="642349" y="249229"/>
                    <a:pt x="607887" y="220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1B12D83-3AAC-44AD-BAEA-3E58DDA634F1}"/>
                </a:ext>
              </a:extLst>
            </p:cNvPr>
            <p:cNvSpPr/>
            <p:nvPr/>
          </p:nvSpPr>
          <p:spPr>
            <a:xfrm>
              <a:off x="6811039" y="2308772"/>
              <a:ext cx="226979" cy="326592"/>
            </a:xfrm>
            <a:custGeom>
              <a:avLst/>
              <a:gdLst>
                <a:gd name="connsiteX0" fmla="*/ 44276 w 226979"/>
                <a:gd name="connsiteY0" fmla="*/ 8867 h 326592"/>
                <a:gd name="connsiteX1" fmla="*/ 8919 w 226979"/>
                <a:gd name="connsiteY1" fmla="*/ 118271 h 326592"/>
                <a:gd name="connsiteX2" fmla="*/ 67440 w 226979"/>
                <a:gd name="connsiteY2" fmla="*/ 267338 h 326592"/>
                <a:gd name="connsiteX3" fmla="*/ 145631 w 226979"/>
                <a:gd name="connsiteY3" fmla="*/ 326593 h 326592"/>
                <a:gd name="connsiteX4" fmla="*/ 167663 w 226979"/>
                <a:gd name="connsiteY4" fmla="*/ 323506 h 326592"/>
                <a:gd name="connsiteX5" fmla="*/ 223908 w 226979"/>
                <a:gd name="connsiteY5" fmla="*/ 223284 h 326592"/>
                <a:gd name="connsiteX6" fmla="*/ 153680 w 226979"/>
                <a:gd name="connsiteY6" fmla="*/ 44224 h 326592"/>
                <a:gd name="connsiteX7" fmla="*/ 44276 w 226979"/>
                <a:gd name="connsiteY7" fmla="*/ 8867 h 3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979" h="326592">
                  <a:moveTo>
                    <a:pt x="44276" y="8867"/>
                  </a:moveTo>
                  <a:cubicBezTo>
                    <a:pt x="4290" y="29346"/>
                    <a:pt x="-11484" y="78276"/>
                    <a:pt x="8919" y="118271"/>
                  </a:cubicBezTo>
                  <a:cubicBezTo>
                    <a:pt x="33303" y="165820"/>
                    <a:pt x="52972" y="216055"/>
                    <a:pt x="67440" y="267338"/>
                  </a:cubicBezTo>
                  <a:cubicBezTo>
                    <a:pt x="77518" y="303180"/>
                    <a:pt x="110113" y="326593"/>
                    <a:pt x="145631" y="326593"/>
                  </a:cubicBezTo>
                  <a:cubicBezTo>
                    <a:pt x="152947" y="326593"/>
                    <a:pt x="160347" y="325621"/>
                    <a:pt x="167663" y="323506"/>
                  </a:cubicBezTo>
                  <a:cubicBezTo>
                    <a:pt x="210906" y="311400"/>
                    <a:pt x="236100" y="266528"/>
                    <a:pt x="223908" y="223284"/>
                  </a:cubicBezTo>
                  <a:cubicBezTo>
                    <a:pt x="206515" y="161591"/>
                    <a:pt x="182865" y="101364"/>
                    <a:pt x="153680" y="44224"/>
                  </a:cubicBezTo>
                  <a:cubicBezTo>
                    <a:pt x="133201" y="4314"/>
                    <a:pt x="84347" y="-11450"/>
                    <a:pt x="44276" y="88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D6BA871-93C6-4E4B-9176-52D06B5F80B1}"/>
                </a:ext>
              </a:extLst>
            </p:cNvPr>
            <p:cNvSpPr/>
            <p:nvPr/>
          </p:nvSpPr>
          <p:spPr>
            <a:xfrm>
              <a:off x="5608259" y="2796905"/>
              <a:ext cx="975438" cy="1300388"/>
            </a:xfrm>
            <a:custGeom>
              <a:avLst/>
              <a:gdLst>
                <a:gd name="connsiteX0" fmla="*/ 939817 w 975438"/>
                <a:gd name="connsiteY0" fmla="*/ 14024 h 1300388"/>
                <a:gd name="connsiteX1" fmla="*/ 849024 w 975438"/>
                <a:gd name="connsiteY1" fmla="*/ 13538 h 1300388"/>
                <a:gd name="connsiteX2" fmla="*/ 487741 w 975438"/>
                <a:gd name="connsiteY2" fmla="*/ 162443 h 1300388"/>
                <a:gd name="connsiteX3" fmla="*/ 126372 w 975438"/>
                <a:gd name="connsiteY3" fmla="*/ 13538 h 1300388"/>
                <a:gd name="connsiteX4" fmla="*/ 35580 w 975438"/>
                <a:gd name="connsiteY4" fmla="*/ 14024 h 1300388"/>
                <a:gd name="connsiteX5" fmla="*/ 1766 w 975438"/>
                <a:gd name="connsiteY5" fmla="*/ 98235 h 1300388"/>
                <a:gd name="connsiteX6" fmla="*/ 245606 w 975438"/>
                <a:gd name="connsiteY6" fmla="*/ 1236158 h 1300388"/>
                <a:gd name="connsiteX7" fmla="*/ 342171 w 975438"/>
                <a:gd name="connsiteY7" fmla="*/ 1298585 h 1300388"/>
                <a:gd name="connsiteX8" fmla="*/ 404674 w 975438"/>
                <a:gd name="connsiteY8" fmla="*/ 1202106 h 1300388"/>
                <a:gd name="connsiteX9" fmla="*/ 198715 w 975438"/>
                <a:gd name="connsiteY9" fmla="*/ 241129 h 1300388"/>
                <a:gd name="connsiteX10" fmla="*/ 487751 w 975438"/>
                <a:gd name="connsiteY10" fmla="*/ 325006 h 1300388"/>
                <a:gd name="connsiteX11" fmla="*/ 776701 w 975438"/>
                <a:gd name="connsiteY11" fmla="*/ 241129 h 1300388"/>
                <a:gd name="connsiteX12" fmla="*/ 570742 w 975438"/>
                <a:gd name="connsiteY12" fmla="*/ 1202106 h 1300388"/>
                <a:gd name="connsiteX13" fmla="*/ 633245 w 975438"/>
                <a:gd name="connsiteY13" fmla="*/ 1298585 h 1300388"/>
                <a:gd name="connsiteX14" fmla="*/ 650314 w 975438"/>
                <a:gd name="connsiteY14" fmla="*/ 1300376 h 1300388"/>
                <a:gd name="connsiteX15" fmla="*/ 729810 w 975438"/>
                <a:gd name="connsiteY15" fmla="*/ 1236168 h 1300388"/>
                <a:gd name="connsiteX16" fmla="*/ 973650 w 975438"/>
                <a:gd name="connsiteY16" fmla="*/ 98244 h 1300388"/>
                <a:gd name="connsiteX17" fmla="*/ 939817 w 975438"/>
                <a:gd name="connsiteY17" fmla="*/ 14024 h 130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5438" h="1300388">
                  <a:moveTo>
                    <a:pt x="939817" y="14024"/>
                  </a:moveTo>
                  <a:cubicBezTo>
                    <a:pt x="912423" y="-4511"/>
                    <a:pt x="876580" y="-4673"/>
                    <a:pt x="849024" y="13538"/>
                  </a:cubicBezTo>
                  <a:cubicBezTo>
                    <a:pt x="786769" y="54906"/>
                    <a:pt x="600393" y="162443"/>
                    <a:pt x="487741" y="162443"/>
                  </a:cubicBezTo>
                  <a:cubicBezTo>
                    <a:pt x="375003" y="162443"/>
                    <a:pt x="188628" y="54906"/>
                    <a:pt x="126372" y="13538"/>
                  </a:cubicBezTo>
                  <a:cubicBezTo>
                    <a:pt x="98902" y="-4664"/>
                    <a:pt x="63059" y="-4502"/>
                    <a:pt x="35580" y="14024"/>
                  </a:cubicBezTo>
                  <a:cubicBezTo>
                    <a:pt x="8272" y="32636"/>
                    <a:pt x="-5063" y="65878"/>
                    <a:pt x="1766" y="98235"/>
                  </a:cubicBezTo>
                  <a:lnTo>
                    <a:pt x="245606" y="1236158"/>
                  </a:lnTo>
                  <a:cubicBezTo>
                    <a:pt x="255036" y="1280049"/>
                    <a:pt x="298441" y="1307929"/>
                    <a:pt x="342171" y="1298585"/>
                  </a:cubicBezTo>
                  <a:cubicBezTo>
                    <a:pt x="386062" y="1289241"/>
                    <a:pt x="414018" y="1245997"/>
                    <a:pt x="404674" y="1202106"/>
                  </a:cubicBezTo>
                  <a:lnTo>
                    <a:pt x="198715" y="241129"/>
                  </a:lnTo>
                  <a:cubicBezTo>
                    <a:pt x="286411" y="283887"/>
                    <a:pt x="394920" y="325006"/>
                    <a:pt x="487751" y="325006"/>
                  </a:cubicBezTo>
                  <a:cubicBezTo>
                    <a:pt x="580496" y="325006"/>
                    <a:pt x="689004" y="283877"/>
                    <a:pt x="776701" y="241129"/>
                  </a:cubicBezTo>
                  <a:lnTo>
                    <a:pt x="570742" y="1202106"/>
                  </a:lnTo>
                  <a:cubicBezTo>
                    <a:pt x="561398" y="1245997"/>
                    <a:pt x="589354" y="1289241"/>
                    <a:pt x="633245" y="1298585"/>
                  </a:cubicBezTo>
                  <a:cubicBezTo>
                    <a:pt x="639017" y="1299804"/>
                    <a:pt x="644704" y="1300376"/>
                    <a:pt x="650314" y="1300376"/>
                  </a:cubicBezTo>
                  <a:cubicBezTo>
                    <a:pt x="687861" y="1300376"/>
                    <a:pt x="721599" y="1274287"/>
                    <a:pt x="729810" y="1236168"/>
                  </a:cubicBezTo>
                  <a:lnTo>
                    <a:pt x="973650" y="98244"/>
                  </a:lnTo>
                  <a:cubicBezTo>
                    <a:pt x="980546" y="65878"/>
                    <a:pt x="967134" y="32636"/>
                    <a:pt x="939817" y="140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C16C080-A910-4C0C-8B5E-2FCD2934274F}"/>
              </a:ext>
            </a:extLst>
          </p:cNvPr>
          <p:cNvSpPr/>
          <p:nvPr/>
        </p:nvSpPr>
        <p:spPr>
          <a:xfrm>
            <a:off x="6434161" y="5199140"/>
            <a:ext cx="360000" cy="162553"/>
          </a:xfrm>
          <a:custGeom>
            <a:avLst/>
            <a:gdLst>
              <a:gd name="connsiteX0" fmla="*/ 650234 w 650233"/>
              <a:gd name="connsiteY0" fmla="*/ 81277 h 162553"/>
              <a:gd name="connsiteX1" fmla="*/ 568957 w 650233"/>
              <a:gd name="connsiteY1" fmla="*/ 0 h 162553"/>
              <a:gd name="connsiteX2" fmla="*/ 81277 w 650233"/>
              <a:gd name="connsiteY2" fmla="*/ 0 h 162553"/>
              <a:gd name="connsiteX3" fmla="*/ 0 w 650233"/>
              <a:gd name="connsiteY3" fmla="*/ 81277 h 162553"/>
              <a:gd name="connsiteX4" fmla="*/ 81277 w 650233"/>
              <a:gd name="connsiteY4" fmla="*/ 162554 h 162553"/>
              <a:gd name="connsiteX5" fmla="*/ 568957 w 650233"/>
              <a:gd name="connsiteY5" fmla="*/ 162554 h 162553"/>
              <a:gd name="connsiteX6" fmla="*/ 650234 w 650233"/>
              <a:gd name="connsiteY6" fmla="*/ 81277 h 16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233" h="162553">
                <a:moveTo>
                  <a:pt x="650234" y="81277"/>
                </a:moveTo>
                <a:cubicBezTo>
                  <a:pt x="650234" y="36414"/>
                  <a:pt x="613820" y="0"/>
                  <a:pt x="568957" y="0"/>
                </a:cubicBezTo>
                <a:lnTo>
                  <a:pt x="81277" y="0"/>
                </a:lnTo>
                <a:cubicBezTo>
                  <a:pt x="36328" y="0"/>
                  <a:pt x="0" y="36414"/>
                  <a:pt x="0" y="81277"/>
                </a:cubicBezTo>
                <a:cubicBezTo>
                  <a:pt x="0" y="126140"/>
                  <a:pt x="36328" y="162554"/>
                  <a:pt x="81277" y="162554"/>
                </a:cubicBezTo>
                <a:lnTo>
                  <a:pt x="568957" y="162554"/>
                </a:lnTo>
                <a:cubicBezTo>
                  <a:pt x="613820" y="162563"/>
                  <a:pt x="650234" y="126149"/>
                  <a:pt x="650234" y="81277"/>
                </a:cubicBezTo>
                <a:close/>
              </a:path>
            </a:pathLst>
          </a:custGeom>
          <a:solidFill>
            <a:srgbClr val="0D476F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D798532-B4C8-4CD5-AA01-919AEF280056}"/>
              </a:ext>
            </a:extLst>
          </p:cNvPr>
          <p:cNvGrpSpPr/>
          <p:nvPr/>
        </p:nvGrpSpPr>
        <p:grpSpPr>
          <a:xfrm>
            <a:off x="5313604" y="1499111"/>
            <a:ext cx="2600953" cy="2926080"/>
            <a:chOff x="4795524" y="1496308"/>
            <a:chExt cx="2600953" cy="2926080"/>
          </a:xfrm>
          <a:gradFill>
            <a:gsLst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83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9B01344-FC10-4D62-8559-E5E992A9EB53}"/>
                </a:ext>
              </a:extLst>
            </p:cNvPr>
            <p:cNvSpPr/>
            <p:nvPr/>
          </p:nvSpPr>
          <p:spPr>
            <a:xfrm>
              <a:off x="4795524" y="1496308"/>
              <a:ext cx="2600953" cy="2926080"/>
            </a:xfrm>
            <a:custGeom>
              <a:avLst/>
              <a:gdLst>
                <a:gd name="connsiteX0" fmla="*/ 1300477 w 2600953"/>
                <a:gd name="connsiteY0" fmla="*/ 0 h 2926080"/>
                <a:gd name="connsiteX1" fmla="*/ 0 w 2600953"/>
                <a:gd name="connsiteY1" fmla="*/ 1300477 h 2926080"/>
                <a:gd name="connsiteX2" fmla="*/ 343329 w 2600953"/>
                <a:gd name="connsiteY2" fmla="*/ 2120675 h 2926080"/>
                <a:gd name="connsiteX3" fmla="*/ 571319 w 2600953"/>
                <a:gd name="connsiteY3" fmla="*/ 2539432 h 2926080"/>
                <a:gd name="connsiteX4" fmla="*/ 652596 w 2600953"/>
                <a:gd name="connsiteY4" fmla="*/ 2864549 h 2926080"/>
                <a:gd name="connsiteX5" fmla="*/ 731520 w 2600953"/>
                <a:gd name="connsiteY5" fmla="*/ 2926080 h 2926080"/>
                <a:gd name="connsiteX6" fmla="*/ 1869443 w 2600953"/>
                <a:gd name="connsiteY6" fmla="*/ 2926080 h 2926080"/>
                <a:gd name="connsiteX7" fmla="*/ 1948282 w 2600953"/>
                <a:gd name="connsiteY7" fmla="*/ 2864549 h 2926080"/>
                <a:gd name="connsiteX8" fmla="*/ 2029806 w 2600953"/>
                <a:gd name="connsiteY8" fmla="*/ 2538289 h 2926080"/>
                <a:gd name="connsiteX9" fmla="*/ 2257549 w 2600953"/>
                <a:gd name="connsiteY9" fmla="*/ 2120675 h 2926080"/>
                <a:gd name="connsiteX10" fmla="*/ 2600954 w 2600953"/>
                <a:gd name="connsiteY10" fmla="*/ 1300477 h 2926080"/>
                <a:gd name="connsiteX11" fmla="*/ 1300477 w 2600953"/>
                <a:gd name="connsiteY11" fmla="*/ 0 h 2926080"/>
                <a:gd name="connsiteX12" fmla="*/ 2123189 w 2600953"/>
                <a:gd name="connsiteY12" fmla="*/ 2029320 h 2926080"/>
                <a:gd name="connsiteX13" fmla="*/ 1871786 w 2600953"/>
                <a:gd name="connsiteY13" fmla="*/ 2500017 h 2926080"/>
                <a:gd name="connsiteX14" fmla="*/ 1805949 w 2600953"/>
                <a:gd name="connsiteY14" fmla="*/ 2763527 h 2926080"/>
                <a:gd name="connsiteX15" fmla="*/ 794918 w 2600953"/>
                <a:gd name="connsiteY15" fmla="*/ 2763527 h 2926080"/>
                <a:gd name="connsiteX16" fmla="*/ 729329 w 2600953"/>
                <a:gd name="connsiteY16" fmla="*/ 2501151 h 2926080"/>
                <a:gd name="connsiteX17" fmla="*/ 477688 w 2600953"/>
                <a:gd name="connsiteY17" fmla="*/ 2029320 h 2926080"/>
                <a:gd name="connsiteX18" fmla="*/ 162563 w 2600953"/>
                <a:gd name="connsiteY18" fmla="*/ 1300486 h 2926080"/>
                <a:gd name="connsiteX19" fmla="*/ 1300486 w 2600953"/>
                <a:gd name="connsiteY19" fmla="*/ 162563 h 2926080"/>
                <a:gd name="connsiteX20" fmla="*/ 2438409 w 2600953"/>
                <a:gd name="connsiteY20" fmla="*/ 1300486 h 2926080"/>
                <a:gd name="connsiteX21" fmla="*/ 2123189 w 2600953"/>
                <a:gd name="connsiteY21" fmla="*/ 202932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00953" h="2926080">
                  <a:moveTo>
                    <a:pt x="1300477" y="0"/>
                  </a:moveTo>
                  <a:cubicBezTo>
                    <a:pt x="583340" y="0"/>
                    <a:pt x="0" y="583425"/>
                    <a:pt x="0" y="1300477"/>
                  </a:cubicBezTo>
                  <a:cubicBezTo>
                    <a:pt x="0" y="1615440"/>
                    <a:pt x="182394" y="1883826"/>
                    <a:pt x="343329" y="2120675"/>
                  </a:cubicBezTo>
                  <a:cubicBezTo>
                    <a:pt x="445256" y="2270722"/>
                    <a:pt x="541572" y="2412473"/>
                    <a:pt x="571319" y="2539432"/>
                  </a:cubicBezTo>
                  <a:lnTo>
                    <a:pt x="652596" y="2864549"/>
                  </a:lnTo>
                  <a:cubicBezTo>
                    <a:pt x="661702" y="2900715"/>
                    <a:pt x="694211" y="2926080"/>
                    <a:pt x="731520" y="2926080"/>
                  </a:cubicBezTo>
                  <a:lnTo>
                    <a:pt x="1869443" y="2926080"/>
                  </a:lnTo>
                  <a:cubicBezTo>
                    <a:pt x="1906753" y="2926080"/>
                    <a:pt x="1939185" y="2900725"/>
                    <a:pt x="1948282" y="2864549"/>
                  </a:cubicBezTo>
                  <a:lnTo>
                    <a:pt x="2029806" y="2538289"/>
                  </a:lnTo>
                  <a:cubicBezTo>
                    <a:pt x="2059315" y="2412463"/>
                    <a:pt x="2155631" y="2270713"/>
                    <a:pt x="2257549" y="2120675"/>
                  </a:cubicBezTo>
                  <a:cubicBezTo>
                    <a:pt x="2418483" y="1883826"/>
                    <a:pt x="2600954" y="1615440"/>
                    <a:pt x="2600954" y="1300477"/>
                  </a:cubicBezTo>
                  <a:cubicBezTo>
                    <a:pt x="2600954" y="583425"/>
                    <a:pt x="2017528" y="0"/>
                    <a:pt x="1300477" y="0"/>
                  </a:cubicBezTo>
                  <a:close/>
                  <a:moveTo>
                    <a:pt x="2123189" y="2029320"/>
                  </a:moveTo>
                  <a:cubicBezTo>
                    <a:pt x="2012490" y="2192207"/>
                    <a:pt x="1907962" y="2345989"/>
                    <a:pt x="1871786" y="2500017"/>
                  </a:cubicBezTo>
                  <a:lnTo>
                    <a:pt x="1805949" y="2763527"/>
                  </a:lnTo>
                  <a:lnTo>
                    <a:pt x="794918" y="2763527"/>
                  </a:lnTo>
                  <a:lnTo>
                    <a:pt x="729329" y="2501151"/>
                  </a:lnTo>
                  <a:cubicBezTo>
                    <a:pt x="692915" y="2345989"/>
                    <a:pt x="588388" y="2192207"/>
                    <a:pt x="477688" y="2029320"/>
                  </a:cubicBezTo>
                  <a:cubicBezTo>
                    <a:pt x="322764" y="1801244"/>
                    <a:pt x="162563" y="1565453"/>
                    <a:pt x="162563" y="1300486"/>
                  </a:cubicBezTo>
                  <a:cubicBezTo>
                    <a:pt x="162563" y="673008"/>
                    <a:pt x="672998" y="162563"/>
                    <a:pt x="1300486" y="162563"/>
                  </a:cubicBezTo>
                  <a:cubicBezTo>
                    <a:pt x="1927889" y="162563"/>
                    <a:pt x="2438409" y="672998"/>
                    <a:pt x="2438409" y="1300486"/>
                  </a:cubicBezTo>
                  <a:cubicBezTo>
                    <a:pt x="2438400" y="1565453"/>
                    <a:pt x="2278113" y="1801244"/>
                    <a:pt x="2123189" y="2029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88D1534-5AF3-434A-9110-4959A92A170B}"/>
                </a:ext>
              </a:extLst>
            </p:cNvPr>
            <p:cNvSpPr/>
            <p:nvPr/>
          </p:nvSpPr>
          <p:spPr>
            <a:xfrm>
              <a:off x="6112020" y="1826684"/>
              <a:ext cx="637105" cy="364157"/>
            </a:xfrm>
            <a:custGeom>
              <a:avLst/>
              <a:gdLst>
                <a:gd name="connsiteX0" fmla="*/ 607887 w 637105"/>
                <a:gd name="connsiteY0" fmla="*/ 220454 h 364157"/>
                <a:gd name="connsiteX1" fmla="*/ 249528 w 637105"/>
                <a:gd name="connsiteY1" fmla="*/ 31392 h 364157"/>
                <a:gd name="connsiteX2" fmla="*/ 90060 w 637105"/>
                <a:gd name="connsiteY2" fmla="*/ 503 h 364157"/>
                <a:gd name="connsiteX3" fmla="*/ 487 w 637105"/>
                <a:gd name="connsiteY3" fmla="*/ 72521 h 364157"/>
                <a:gd name="connsiteX4" fmla="*/ 72506 w 637105"/>
                <a:gd name="connsiteY4" fmla="*/ 162094 h 364157"/>
                <a:gd name="connsiteX5" fmla="*/ 205313 w 637105"/>
                <a:gd name="connsiteY5" fmla="*/ 187859 h 364157"/>
                <a:gd name="connsiteX6" fmla="*/ 503855 w 637105"/>
                <a:gd name="connsiteY6" fmla="*/ 345298 h 364157"/>
                <a:gd name="connsiteX7" fmla="*/ 555795 w 637105"/>
                <a:gd name="connsiteY7" fmla="*/ 364158 h 364157"/>
                <a:gd name="connsiteX8" fmla="*/ 618298 w 637105"/>
                <a:gd name="connsiteY8" fmla="*/ 334897 h 364157"/>
                <a:gd name="connsiteX9" fmla="*/ 607887 w 637105"/>
                <a:gd name="connsiteY9" fmla="*/ 220454 h 36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105" h="364157">
                  <a:moveTo>
                    <a:pt x="607887" y="220454"/>
                  </a:moveTo>
                  <a:cubicBezTo>
                    <a:pt x="502064" y="132262"/>
                    <a:pt x="381440" y="68625"/>
                    <a:pt x="249528" y="31392"/>
                  </a:cubicBezTo>
                  <a:cubicBezTo>
                    <a:pt x="197512" y="16676"/>
                    <a:pt x="143867" y="6275"/>
                    <a:pt x="90060" y="503"/>
                  </a:cubicBezTo>
                  <a:cubicBezTo>
                    <a:pt x="45760" y="-4460"/>
                    <a:pt x="5288" y="27896"/>
                    <a:pt x="487" y="72521"/>
                  </a:cubicBezTo>
                  <a:cubicBezTo>
                    <a:pt x="-4389" y="117146"/>
                    <a:pt x="27881" y="157217"/>
                    <a:pt x="72506" y="162094"/>
                  </a:cubicBezTo>
                  <a:cubicBezTo>
                    <a:pt x="117369" y="166971"/>
                    <a:pt x="161993" y="175591"/>
                    <a:pt x="205313" y="187859"/>
                  </a:cubicBezTo>
                  <a:cubicBezTo>
                    <a:pt x="315203" y="218825"/>
                    <a:pt x="415663" y="271822"/>
                    <a:pt x="503855" y="345298"/>
                  </a:cubicBezTo>
                  <a:cubicBezTo>
                    <a:pt x="519057" y="357976"/>
                    <a:pt x="537507" y="364158"/>
                    <a:pt x="555795" y="364158"/>
                  </a:cubicBezTo>
                  <a:cubicBezTo>
                    <a:pt x="579122" y="364158"/>
                    <a:pt x="602210" y="354242"/>
                    <a:pt x="618298" y="334897"/>
                  </a:cubicBezTo>
                  <a:cubicBezTo>
                    <a:pt x="646978" y="300435"/>
                    <a:pt x="642349" y="249229"/>
                    <a:pt x="607887" y="220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08288E-AA3F-480A-9793-6582BB7C0BAD}"/>
                </a:ext>
              </a:extLst>
            </p:cNvPr>
            <p:cNvSpPr/>
            <p:nvPr/>
          </p:nvSpPr>
          <p:spPr>
            <a:xfrm>
              <a:off x="6811039" y="2308772"/>
              <a:ext cx="226979" cy="326592"/>
            </a:xfrm>
            <a:custGeom>
              <a:avLst/>
              <a:gdLst>
                <a:gd name="connsiteX0" fmla="*/ 44276 w 226979"/>
                <a:gd name="connsiteY0" fmla="*/ 8867 h 326592"/>
                <a:gd name="connsiteX1" fmla="*/ 8919 w 226979"/>
                <a:gd name="connsiteY1" fmla="*/ 118271 h 326592"/>
                <a:gd name="connsiteX2" fmla="*/ 67440 w 226979"/>
                <a:gd name="connsiteY2" fmla="*/ 267338 h 326592"/>
                <a:gd name="connsiteX3" fmla="*/ 145631 w 226979"/>
                <a:gd name="connsiteY3" fmla="*/ 326593 h 326592"/>
                <a:gd name="connsiteX4" fmla="*/ 167663 w 226979"/>
                <a:gd name="connsiteY4" fmla="*/ 323506 h 326592"/>
                <a:gd name="connsiteX5" fmla="*/ 223908 w 226979"/>
                <a:gd name="connsiteY5" fmla="*/ 223284 h 326592"/>
                <a:gd name="connsiteX6" fmla="*/ 153680 w 226979"/>
                <a:gd name="connsiteY6" fmla="*/ 44224 h 326592"/>
                <a:gd name="connsiteX7" fmla="*/ 44276 w 226979"/>
                <a:gd name="connsiteY7" fmla="*/ 8867 h 3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979" h="326592">
                  <a:moveTo>
                    <a:pt x="44276" y="8867"/>
                  </a:moveTo>
                  <a:cubicBezTo>
                    <a:pt x="4290" y="29346"/>
                    <a:pt x="-11484" y="78276"/>
                    <a:pt x="8919" y="118271"/>
                  </a:cubicBezTo>
                  <a:cubicBezTo>
                    <a:pt x="33303" y="165820"/>
                    <a:pt x="52972" y="216055"/>
                    <a:pt x="67440" y="267338"/>
                  </a:cubicBezTo>
                  <a:cubicBezTo>
                    <a:pt x="77518" y="303180"/>
                    <a:pt x="110113" y="326593"/>
                    <a:pt x="145631" y="326593"/>
                  </a:cubicBezTo>
                  <a:cubicBezTo>
                    <a:pt x="152947" y="326593"/>
                    <a:pt x="160347" y="325621"/>
                    <a:pt x="167663" y="323506"/>
                  </a:cubicBezTo>
                  <a:cubicBezTo>
                    <a:pt x="210906" y="311400"/>
                    <a:pt x="236100" y="266528"/>
                    <a:pt x="223908" y="223284"/>
                  </a:cubicBezTo>
                  <a:cubicBezTo>
                    <a:pt x="206515" y="161591"/>
                    <a:pt x="182865" y="101364"/>
                    <a:pt x="153680" y="44224"/>
                  </a:cubicBezTo>
                  <a:cubicBezTo>
                    <a:pt x="133201" y="4314"/>
                    <a:pt x="84347" y="-11450"/>
                    <a:pt x="44276" y="88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21F5882-6732-4982-A607-5F625CD26F86}"/>
                </a:ext>
              </a:extLst>
            </p:cNvPr>
            <p:cNvSpPr/>
            <p:nvPr/>
          </p:nvSpPr>
          <p:spPr>
            <a:xfrm>
              <a:off x="5608259" y="2796905"/>
              <a:ext cx="975438" cy="1300388"/>
            </a:xfrm>
            <a:custGeom>
              <a:avLst/>
              <a:gdLst>
                <a:gd name="connsiteX0" fmla="*/ 939817 w 975438"/>
                <a:gd name="connsiteY0" fmla="*/ 14024 h 1300388"/>
                <a:gd name="connsiteX1" fmla="*/ 849024 w 975438"/>
                <a:gd name="connsiteY1" fmla="*/ 13538 h 1300388"/>
                <a:gd name="connsiteX2" fmla="*/ 487741 w 975438"/>
                <a:gd name="connsiteY2" fmla="*/ 162443 h 1300388"/>
                <a:gd name="connsiteX3" fmla="*/ 126372 w 975438"/>
                <a:gd name="connsiteY3" fmla="*/ 13538 h 1300388"/>
                <a:gd name="connsiteX4" fmla="*/ 35580 w 975438"/>
                <a:gd name="connsiteY4" fmla="*/ 14024 h 1300388"/>
                <a:gd name="connsiteX5" fmla="*/ 1766 w 975438"/>
                <a:gd name="connsiteY5" fmla="*/ 98235 h 1300388"/>
                <a:gd name="connsiteX6" fmla="*/ 245606 w 975438"/>
                <a:gd name="connsiteY6" fmla="*/ 1236158 h 1300388"/>
                <a:gd name="connsiteX7" fmla="*/ 342171 w 975438"/>
                <a:gd name="connsiteY7" fmla="*/ 1298585 h 1300388"/>
                <a:gd name="connsiteX8" fmla="*/ 404674 w 975438"/>
                <a:gd name="connsiteY8" fmla="*/ 1202106 h 1300388"/>
                <a:gd name="connsiteX9" fmla="*/ 198715 w 975438"/>
                <a:gd name="connsiteY9" fmla="*/ 241129 h 1300388"/>
                <a:gd name="connsiteX10" fmla="*/ 487751 w 975438"/>
                <a:gd name="connsiteY10" fmla="*/ 325006 h 1300388"/>
                <a:gd name="connsiteX11" fmla="*/ 776701 w 975438"/>
                <a:gd name="connsiteY11" fmla="*/ 241129 h 1300388"/>
                <a:gd name="connsiteX12" fmla="*/ 570742 w 975438"/>
                <a:gd name="connsiteY12" fmla="*/ 1202106 h 1300388"/>
                <a:gd name="connsiteX13" fmla="*/ 633245 w 975438"/>
                <a:gd name="connsiteY13" fmla="*/ 1298585 h 1300388"/>
                <a:gd name="connsiteX14" fmla="*/ 650314 w 975438"/>
                <a:gd name="connsiteY14" fmla="*/ 1300376 h 1300388"/>
                <a:gd name="connsiteX15" fmla="*/ 729810 w 975438"/>
                <a:gd name="connsiteY15" fmla="*/ 1236168 h 1300388"/>
                <a:gd name="connsiteX16" fmla="*/ 973650 w 975438"/>
                <a:gd name="connsiteY16" fmla="*/ 98244 h 1300388"/>
                <a:gd name="connsiteX17" fmla="*/ 939817 w 975438"/>
                <a:gd name="connsiteY17" fmla="*/ 14024 h 130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5438" h="1300388">
                  <a:moveTo>
                    <a:pt x="939817" y="14024"/>
                  </a:moveTo>
                  <a:cubicBezTo>
                    <a:pt x="912423" y="-4511"/>
                    <a:pt x="876580" y="-4673"/>
                    <a:pt x="849024" y="13538"/>
                  </a:cubicBezTo>
                  <a:cubicBezTo>
                    <a:pt x="786769" y="54906"/>
                    <a:pt x="600393" y="162443"/>
                    <a:pt x="487741" y="162443"/>
                  </a:cubicBezTo>
                  <a:cubicBezTo>
                    <a:pt x="375003" y="162443"/>
                    <a:pt x="188628" y="54906"/>
                    <a:pt x="126372" y="13538"/>
                  </a:cubicBezTo>
                  <a:cubicBezTo>
                    <a:pt x="98902" y="-4664"/>
                    <a:pt x="63059" y="-4502"/>
                    <a:pt x="35580" y="14024"/>
                  </a:cubicBezTo>
                  <a:cubicBezTo>
                    <a:pt x="8272" y="32636"/>
                    <a:pt x="-5063" y="65878"/>
                    <a:pt x="1766" y="98235"/>
                  </a:cubicBezTo>
                  <a:lnTo>
                    <a:pt x="245606" y="1236158"/>
                  </a:lnTo>
                  <a:cubicBezTo>
                    <a:pt x="255036" y="1280049"/>
                    <a:pt x="298441" y="1307929"/>
                    <a:pt x="342171" y="1298585"/>
                  </a:cubicBezTo>
                  <a:cubicBezTo>
                    <a:pt x="386062" y="1289241"/>
                    <a:pt x="414018" y="1245997"/>
                    <a:pt x="404674" y="1202106"/>
                  </a:cubicBezTo>
                  <a:lnTo>
                    <a:pt x="198715" y="241129"/>
                  </a:lnTo>
                  <a:cubicBezTo>
                    <a:pt x="286411" y="283887"/>
                    <a:pt x="394920" y="325006"/>
                    <a:pt x="487751" y="325006"/>
                  </a:cubicBezTo>
                  <a:cubicBezTo>
                    <a:pt x="580496" y="325006"/>
                    <a:pt x="689004" y="283877"/>
                    <a:pt x="776701" y="241129"/>
                  </a:cubicBezTo>
                  <a:lnTo>
                    <a:pt x="570742" y="1202106"/>
                  </a:lnTo>
                  <a:cubicBezTo>
                    <a:pt x="561398" y="1245997"/>
                    <a:pt x="589354" y="1289241"/>
                    <a:pt x="633245" y="1298585"/>
                  </a:cubicBezTo>
                  <a:cubicBezTo>
                    <a:pt x="639017" y="1299804"/>
                    <a:pt x="644704" y="1300376"/>
                    <a:pt x="650314" y="1300376"/>
                  </a:cubicBezTo>
                  <a:cubicBezTo>
                    <a:pt x="687861" y="1300376"/>
                    <a:pt x="721599" y="1274287"/>
                    <a:pt x="729810" y="1236168"/>
                  </a:cubicBezTo>
                  <a:lnTo>
                    <a:pt x="973650" y="98244"/>
                  </a:lnTo>
                  <a:cubicBezTo>
                    <a:pt x="980546" y="65878"/>
                    <a:pt x="967134" y="32636"/>
                    <a:pt x="939817" y="140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51B21C4-5579-4A62-9D0E-EB100A532CA6}"/>
              </a:ext>
            </a:extLst>
          </p:cNvPr>
          <p:cNvGrpSpPr/>
          <p:nvPr/>
        </p:nvGrpSpPr>
        <p:grpSpPr>
          <a:xfrm>
            <a:off x="5313524" y="1502963"/>
            <a:ext cx="2600953" cy="2926080"/>
            <a:chOff x="4795524" y="1496308"/>
            <a:chExt cx="2600953" cy="2926080"/>
          </a:xfrm>
          <a:gradFill>
            <a:gsLst>
              <a:gs pos="0">
                <a:schemeClr val="bg1"/>
              </a:gs>
              <a:gs pos="49000">
                <a:schemeClr val="bg1">
                  <a:lumMod val="95000"/>
                </a:schemeClr>
              </a:gs>
              <a:gs pos="83000">
                <a:srgbClr val="AFDEF3"/>
              </a:gs>
              <a:gs pos="100000">
                <a:srgbClr val="AFDEF3"/>
              </a:gs>
            </a:gsLst>
            <a:lin ang="5400000" scaled="1"/>
          </a:gra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6140438-E5BB-4819-9BA6-63460183FAC0}"/>
                </a:ext>
              </a:extLst>
            </p:cNvPr>
            <p:cNvSpPr/>
            <p:nvPr/>
          </p:nvSpPr>
          <p:spPr>
            <a:xfrm>
              <a:off x="4795524" y="1496308"/>
              <a:ext cx="2600953" cy="2926080"/>
            </a:xfrm>
            <a:custGeom>
              <a:avLst/>
              <a:gdLst>
                <a:gd name="connsiteX0" fmla="*/ 1300477 w 2600953"/>
                <a:gd name="connsiteY0" fmla="*/ 0 h 2926080"/>
                <a:gd name="connsiteX1" fmla="*/ 0 w 2600953"/>
                <a:gd name="connsiteY1" fmla="*/ 1300477 h 2926080"/>
                <a:gd name="connsiteX2" fmla="*/ 343329 w 2600953"/>
                <a:gd name="connsiteY2" fmla="*/ 2120675 h 2926080"/>
                <a:gd name="connsiteX3" fmla="*/ 571319 w 2600953"/>
                <a:gd name="connsiteY3" fmla="*/ 2539432 h 2926080"/>
                <a:gd name="connsiteX4" fmla="*/ 652596 w 2600953"/>
                <a:gd name="connsiteY4" fmla="*/ 2864549 h 2926080"/>
                <a:gd name="connsiteX5" fmla="*/ 731520 w 2600953"/>
                <a:gd name="connsiteY5" fmla="*/ 2926080 h 2926080"/>
                <a:gd name="connsiteX6" fmla="*/ 1869443 w 2600953"/>
                <a:gd name="connsiteY6" fmla="*/ 2926080 h 2926080"/>
                <a:gd name="connsiteX7" fmla="*/ 1948282 w 2600953"/>
                <a:gd name="connsiteY7" fmla="*/ 2864549 h 2926080"/>
                <a:gd name="connsiteX8" fmla="*/ 2029806 w 2600953"/>
                <a:gd name="connsiteY8" fmla="*/ 2538289 h 2926080"/>
                <a:gd name="connsiteX9" fmla="*/ 2257549 w 2600953"/>
                <a:gd name="connsiteY9" fmla="*/ 2120675 h 2926080"/>
                <a:gd name="connsiteX10" fmla="*/ 2600954 w 2600953"/>
                <a:gd name="connsiteY10" fmla="*/ 1300477 h 2926080"/>
                <a:gd name="connsiteX11" fmla="*/ 1300477 w 2600953"/>
                <a:gd name="connsiteY11" fmla="*/ 0 h 2926080"/>
                <a:gd name="connsiteX12" fmla="*/ 2123189 w 2600953"/>
                <a:gd name="connsiteY12" fmla="*/ 2029320 h 2926080"/>
                <a:gd name="connsiteX13" fmla="*/ 1871786 w 2600953"/>
                <a:gd name="connsiteY13" fmla="*/ 2500017 h 2926080"/>
                <a:gd name="connsiteX14" fmla="*/ 1805949 w 2600953"/>
                <a:gd name="connsiteY14" fmla="*/ 2763527 h 2926080"/>
                <a:gd name="connsiteX15" fmla="*/ 794918 w 2600953"/>
                <a:gd name="connsiteY15" fmla="*/ 2763527 h 2926080"/>
                <a:gd name="connsiteX16" fmla="*/ 729329 w 2600953"/>
                <a:gd name="connsiteY16" fmla="*/ 2501151 h 2926080"/>
                <a:gd name="connsiteX17" fmla="*/ 477688 w 2600953"/>
                <a:gd name="connsiteY17" fmla="*/ 2029320 h 2926080"/>
                <a:gd name="connsiteX18" fmla="*/ 162563 w 2600953"/>
                <a:gd name="connsiteY18" fmla="*/ 1300486 h 2926080"/>
                <a:gd name="connsiteX19" fmla="*/ 1300486 w 2600953"/>
                <a:gd name="connsiteY19" fmla="*/ 162563 h 2926080"/>
                <a:gd name="connsiteX20" fmla="*/ 2438409 w 2600953"/>
                <a:gd name="connsiteY20" fmla="*/ 1300486 h 2926080"/>
                <a:gd name="connsiteX21" fmla="*/ 2123189 w 2600953"/>
                <a:gd name="connsiteY21" fmla="*/ 202932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00953" h="2926080">
                  <a:moveTo>
                    <a:pt x="1300477" y="0"/>
                  </a:moveTo>
                  <a:cubicBezTo>
                    <a:pt x="583340" y="0"/>
                    <a:pt x="0" y="583425"/>
                    <a:pt x="0" y="1300477"/>
                  </a:cubicBezTo>
                  <a:cubicBezTo>
                    <a:pt x="0" y="1615440"/>
                    <a:pt x="182394" y="1883826"/>
                    <a:pt x="343329" y="2120675"/>
                  </a:cubicBezTo>
                  <a:cubicBezTo>
                    <a:pt x="445256" y="2270722"/>
                    <a:pt x="541572" y="2412473"/>
                    <a:pt x="571319" y="2539432"/>
                  </a:cubicBezTo>
                  <a:lnTo>
                    <a:pt x="652596" y="2864549"/>
                  </a:lnTo>
                  <a:cubicBezTo>
                    <a:pt x="661702" y="2900715"/>
                    <a:pt x="694211" y="2926080"/>
                    <a:pt x="731520" y="2926080"/>
                  </a:cubicBezTo>
                  <a:lnTo>
                    <a:pt x="1869443" y="2926080"/>
                  </a:lnTo>
                  <a:cubicBezTo>
                    <a:pt x="1906753" y="2926080"/>
                    <a:pt x="1939185" y="2900725"/>
                    <a:pt x="1948282" y="2864549"/>
                  </a:cubicBezTo>
                  <a:lnTo>
                    <a:pt x="2029806" y="2538289"/>
                  </a:lnTo>
                  <a:cubicBezTo>
                    <a:pt x="2059315" y="2412463"/>
                    <a:pt x="2155631" y="2270713"/>
                    <a:pt x="2257549" y="2120675"/>
                  </a:cubicBezTo>
                  <a:cubicBezTo>
                    <a:pt x="2418483" y="1883826"/>
                    <a:pt x="2600954" y="1615440"/>
                    <a:pt x="2600954" y="1300477"/>
                  </a:cubicBezTo>
                  <a:cubicBezTo>
                    <a:pt x="2600954" y="583425"/>
                    <a:pt x="2017528" y="0"/>
                    <a:pt x="1300477" y="0"/>
                  </a:cubicBezTo>
                  <a:close/>
                  <a:moveTo>
                    <a:pt x="2123189" y="2029320"/>
                  </a:moveTo>
                  <a:cubicBezTo>
                    <a:pt x="2012490" y="2192207"/>
                    <a:pt x="1907962" y="2345989"/>
                    <a:pt x="1871786" y="2500017"/>
                  </a:cubicBezTo>
                  <a:lnTo>
                    <a:pt x="1805949" y="2763527"/>
                  </a:lnTo>
                  <a:lnTo>
                    <a:pt x="794918" y="2763527"/>
                  </a:lnTo>
                  <a:lnTo>
                    <a:pt x="729329" y="2501151"/>
                  </a:lnTo>
                  <a:cubicBezTo>
                    <a:pt x="692915" y="2345989"/>
                    <a:pt x="588388" y="2192207"/>
                    <a:pt x="477688" y="2029320"/>
                  </a:cubicBezTo>
                  <a:cubicBezTo>
                    <a:pt x="322764" y="1801244"/>
                    <a:pt x="162563" y="1565453"/>
                    <a:pt x="162563" y="1300486"/>
                  </a:cubicBezTo>
                  <a:cubicBezTo>
                    <a:pt x="162563" y="673008"/>
                    <a:pt x="672998" y="162563"/>
                    <a:pt x="1300486" y="162563"/>
                  </a:cubicBezTo>
                  <a:cubicBezTo>
                    <a:pt x="1927889" y="162563"/>
                    <a:pt x="2438409" y="672998"/>
                    <a:pt x="2438409" y="1300486"/>
                  </a:cubicBezTo>
                  <a:cubicBezTo>
                    <a:pt x="2438400" y="1565453"/>
                    <a:pt x="2278113" y="1801244"/>
                    <a:pt x="2123189" y="2029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03D01D0-FF22-486D-9E40-F262BE0A6BCA}"/>
                </a:ext>
              </a:extLst>
            </p:cNvPr>
            <p:cNvSpPr/>
            <p:nvPr/>
          </p:nvSpPr>
          <p:spPr>
            <a:xfrm>
              <a:off x="6112020" y="1826684"/>
              <a:ext cx="637105" cy="364157"/>
            </a:xfrm>
            <a:custGeom>
              <a:avLst/>
              <a:gdLst>
                <a:gd name="connsiteX0" fmla="*/ 607887 w 637105"/>
                <a:gd name="connsiteY0" fmla="*/ 220454 h 364157"/>
                <a:gd name="connsiteX1" fmla="*/ 249528 w 637105"/>
                <a:gd name="connsiteY1" fmla="*/ 31392 h 364157"/>
                <a:gd name="connsiteX2" fmla="*/ 90060 w 637105"/>
                <a:gd name="connsiteY2" fmla="*/ 503 h 364157"/>
                <a:gd name="connsiteX3" fmla="*/ 487 w 637105"/>
                <a:gd name="connsiteY3" fmla="*/ 72521 h 364157"/>
                <a:gd name="connsiteX4" fmla="*/ 72506 w 637105"/>
                <a:gd name="connsiteY4" fmla="*/ 162094 h 364157"/>
                <a:gd name="connsiteX5" fmla="*/ 205313 w 637105"/>
                <a:gd name="connsiteY5" fmla="*/ 187859 h 364157"/>
                <a:gd name="connsiteX6" fmla="*/ 503855 w 637105"/>
                <a:gd name="connsiteY6" fmla="*/ 345298 h 364157"/>
                <a:gd name="connsiteX7" fmla="*/ 555795 w 637105"/>
                <a:gd name="connsiteY7" fmla="*/ 364158 h 364157"/>
                <a:gd name="connsiteX8" fmla="*/ 618298 w 637105"/>
                <a:gd name="connsiteY8" fmla="*/ 334897 h 364157"/>
                <a:gd name="connsiteX9" fmla="*/ 607887 w 637105"/>
                <a:gd name="connsiteY9" fmla="*/ 220454 h 36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105" h="364157">
                  <a:moveTo>
                    <a:pt x="607887" y="220454"/>
                  </a:moveTo>
                  <a:cubicBezTo>
                    <a:pt x="502064" y="132262"/>
                    <a:pt x="381440" y="68625"/>
                    <a:pt x="249528" y="31392"/>
                  </a:cubicBezTo>
                  <a:cubicBezTo>
                    <a:pt x="197512" y="16676"/>
                    <a:pt x="143867" y="6275"/>
                    <a:pt x="90060" y="503"/>
                  </a:cubicBezTo>
                  <a:cubicBezTo>
                    <a:pt x="45760" y="-4460"/>
                    <a:pt x="5288" y="27896"/>
                    <a:pt x="487" y="72521"/>
                  </a:cubicBezTo>
                  <a:cubicBezTo>
                    <a:pt x="-4389" y="117146"/>
                    <a:pt x="27881" y="157217"/>
                    <a:pt x="72506" y="162094"/>
                  </a:cubicBezTo>
                  <a:cubicBezTo>
                    <a:pt x="117369" y="166971"/>
                    <a:pt x="161993" y="175591"/>
                    <a:pt x="205313" y="187859"/>
                  </a:cubicBezTo>
                  <a:cubicBezTo>
                    <a:pt x="315203" y="218825"/>
                    <a:pt x="415663" y="271822"/>
                    <a:pt x="503855" y="345298"/>
                  </a:cubicBezTo>
                  <a:cubicBezTo>
                    <a:pt x="519057" y="357976"/>
                    <a:pt x="537507" y="364158"/>
                    <a:pt x="555795" y="364158"/>
                  </a:cubicBezTo>
                  <a:cubicBezTo>
                    <a:pt x="579122" y="364158"/>
                    <a:pt x="602210" y="354242"/>
                    <a:pt x="618298" y="334897"/>
                  </a:cubicBezTo>
                  <a:cubicBezTo>
                    <a:pt x="646978" y="300435"/>
                    <a:pt x="642349" y="249229"/>
                    <a:pt x="607887" y="220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BF88643-C544-4D81-B28F-9F009C843180}"/>
                </a:ext>
              </a:extLst>
            </p:cNvPr>
            <p:cNvSpPr/>
            <p:nvPr/>
          </p:nvSpPr>
          <p:spPr>
            <a:xfrm>
              <a:off x="6811039" y="2308772"/>
              <a:ext cx="226979" cy="326592"/>
            </a:xfrm>
            <a:custGeom>
              <a:avLst/>
              <a:gdLst>
                <a:gd name="connsiteX0" fmla="*/ 44276 w 226979"/>
                <a:gd name="connsiteY0" fmla="*/ 8867 h 326592"/>
                <a:gd name="connsiteX1" fmla="*/ 8919 w 226979"/>
                <a:gd name="connsiteY1" fmla="*/ 118271 h 326592"/>
                <a:gd name="connsiteX2" fmla="*/ 67440 w 226979"/>
                <a:gd name="connsiteY2" fmla="*/ 267338 h 326592"/>
                <a:gd name="connsiteX3" fmla="*/ 145631 w 226979"/>
                <a:gd name="connsiteY3" fmla="*/ 326593 h 326592"/>
                <a:gd name="connsiteX4" fmla="*/ 167663 w 226979"/>
                <a:gd name="connsiteY4" fmla="*/ 323506 h 326592"/>
                <a:gd name="connsiteX5" fmla="*/ 223908 w 226979"/>
                <a:gd name="connsiteY5" fmla="*/ 223284 h 326592"/>
                <a:gd name="connsiteX6" fmla="*/ 153680 w 226979"/>
                <a:gd name="connsiteY6" fmla="*/ 44224 h 326592"/>
                <a:gd name="connsiteX7" fmla="*/ 44276 w 226979"/>
                <a:gd name="connsiteY7" fmla="*/ 8867 h 3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979" h="326592">
                  <a:moveTo>
                    <a:pt x="44276" y="8867"/>
                  </a:moveTo>
                  <a:cubicBezTo>
                    <a:pt x="4290" y="29346"/>
                    <a:pt x="-11484" y="78276"/>
                    <a:pt x="8919" y="118271"/>
                  </a:cubicBezTo>
                  <a:cubicBezTo>
                    <a:pt x="33303" y="165820"/>
                    <a:pt x="52972" y="216055"/>
                    <a:pt x="67440" y="267338"/>
                  </a:cubicBezTo>
                  <a:cubicBezTo>
                    <a:pt x="77518" y="303180"/>
                    <a:pt x="110113" y="326593"/>
                    <a:pt x="145631" y="326593"/>
                  </a:cubicBezTo>
                  <a:cubicBezTo>
                    <a:pt x="152947" y="326593"/>
                    <a:pt x="160347" y="325621"/>
                    <a:pt x="167663" y="323506"/>
                  </a:cubicBezTo>
                  <a:cubicBezTo>
                    <a:pt x="210906" y="311400"/>
                    <a:pt x="236100" y="266528"/>
                    <a:pt x="223908" y="223284"/>
                  </a:cubicBezTo>
                  <a:cubicBezTo>
                    <a:pt x="206515" y="161591"/>
                    <a:pt x="182865" y="101364"/>
                    <a:pt x="153680" y="44224"/>
                  </a:cubicBezTo>
                  <a:cubicBezTo>
                    <a:pt x="133201" y="4314"/>
                    <a:pt x="84347" y="-11450"/>
                    <a:pt x="44276" y="88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82B6103-46EE-4626-8C56-84F4B90F34EE}"/>
                </a:ext>
              </a:extLst>
            </p:cNvPr>
            <p:cNvSpPr/>
            <p:nvPr/>
          </p:nvSpPr>
          <p:spPr>
            <a:xfrm>
              <a:off x="5608259" y="2796905"/>
              <a:ext cx="975438" cy="1300388"/>
            </a:xfrm>
            <a:custGeom>
              <a:avLst/>
              <a:gdLst>
                <a:gd name="connsiteX0" fmla="*/ 939817 w 975438"/>
                <a:gd name="connsiteY0" fmla="*/ 14024 h 1300388"/>
                <a:gd name="connsiteX1" fmla="*/ 849024 w 975438"/>
                <a:gd name="connsiteY1" fmla="*/ 13538 h 1300388"/>
                <a:gd name="connsiteX2" fmla="*/ 487741 w 975438"/>
                <a:gd name="connsiteY2" fmla="*/ 162443 h 1300388"/>
                <a:gd name="connsiteX3" fmla="*/ 126372 w 975438"/>
                <a:gd name="connsiteY3" fmla="*/ 13538 h 1300388"/>
                <a:gd name="connsiteX4" fmla="*/ 35580 w 975438"/>
                <a:gd name="connsiteY4" fmla="*/ 14024 h 1300388"/>
                <a:gd name="connsiteX5" fmla="*/ 1766 w 975438"/>
                <a:gd name="connsiteY5" fmla="*/ 98235 h 1300388"/>
                <a:gd name="connsiteX6" fmla="*/ 245606 w 975438"/>
                <a:gd name="connsiteY6" fmla="*/ 1236158 h 1300388"/>
                <a:gd name="connsiteX7" fmla="*/ 342171 w 975438"/>
                <a:gd name="connsiteY7" fmla="*/ 1298585 h 1300388"/>
                <a:gd name="connsiteX8" fmla="*/ 404674 w 975438"/>
                <a:gd name="connsiteY8" fmla="*/ 1202106 h 1300388"/>
                <a:gd name="connsiteX9" fmla="*/ 198715 w 975438"/>
                <a:gd name="connsiteY9" fmla="*/ 241129 h 1300388"/>
                <a:gd name="connsiteX10" fmla="*/ 487751 w 975438"/>
                <a:gd name="connsiteY10" fmla="*/ 325006 h 1300388"/>
                <a:gd name="connsiteX11" fmla="*/ 776701 w 975438"/>
                <a:gd name="connsiteY11" fmla="*/ 241129 h 1300388"/>
                <a:gd name="connsiteX12" fmla="*/ 570742 w 975438"/>
                <a:gd name="connsiteY12" fmla="*/ 1202106 h 1300388"/>
                <a:gd name="connsiteX13" fmla="*/ 633245 w 975438"/>
                <a:gd name="connsiteY13" fmla="*/ 1298585 h 1300388"/>
                <a:gd name="connsiteX14" fmla="*/ 650314 w 975438"/>
                <a:gd name="connsiteY14" fmla="*/ 1300376 h 1300388"/>
                <a:gd name="connsiteX15" fmla="*/ 729810 w 975438"/>
                <a:gd name="connsiteY15" fmla="*/ 1236168 h 1300388"/>
                <a:gd name="connsiteX16" fmla="*/ 973650 w 975438"/>
                <a:gd name="connsiteY16" fmla="*/ 98244 h 1300388"/>
                <a:gd name="connsiteX17" fmla="*/ 939817 w 975438"/>
                <a:gd name="connsiteY17" fmla="*/ 14024 h 130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5438" h="1300388">
                  <a:moveTo>
                    <a:pt x="939817" y="14024"/>
                  </a:moveTo>
                  <a:cubicBezTo>
                    <a:pt x="912423" y="-4511"/>
                    <a:pt x="876580" y="-4673"/>
                    <a:pt x="849024" y="13538"/>
                  </a:cubicBezTo>
                  <a:cubicBezTo>
                    <a:pt x="786769" y="54906"/>
                    <a:pt x="600393" y="162443"/>
                    <a:pt x="487741" y="162443"/>
                  </a:cubicBezTo>
                  <a:cubicBezTo>
                    <a:pt x="375003" y="162443"/>
                    <a:pt x="188628" y="54906"/>
                    <a:pt x="126372" y="13538"/>
                  </a:cubicBezTo>
                  <a:cubicBezTo>
                    <a:pt x="98902" y="-4664"/>
                    <a:pt x="63059" y="-4502"/>
                    <a:pt x="35580" y="14024"/>
                  </a:cubicBezTo>
                  <a:cubicBezTo>
                    <a:pt x="8272" y="32636"/>
                    <a:pt x="-5063" y="65878"/>
                    <a:pt x="1766" y="98235"/>
                  </a:cubicBezTo>
                  <a:lnTo>
                    <a:pt x="245606" y="1236158"/>
                  </a:lnTo>
                  <a:cubicBezTo>
                    <a:pt x="255036" y="1280049"/>
                    <a:pt x="298441" y="1307929"/>
                    <a:pt x="342171" y="1298585"/>
                  </a:cubicBezTo>
                  <a:cubicBezTo>
                    <a:pt x="386062" y="1289241"/>
                    <a:pt x="414018" y="1245997"/>
                    <a:pt x="404674" y="1202106"/>
                  </a:cubicBezTo>
                  <a:lnTo>
                    <a:pt x="198715" y="241129"/>
                  </a:lnTo>
                  <a:cubicBezTo>
                    <a:pt x="286411" y="283887"/>
                    <a:pt x="394920" y="325006"/>
                    <a:pt x="487751" y="325006"/>
                  </a:cubicBezTo>
                  <a:cubicBezTo>
                    <a:pt x="580496" y="325006"/>
                    <a:pt x="689004" y="283877"/>
                    <a:pt x="776701" y="241129"/>
                  </a:cubicBezTo>
                  <a:lnTo>
                    <a:pt x="570742" y="1202106"/>
                  </a:lnTo>
                  <a:cubicBezTo>
                    <a:pt x="561398" y="1245997"/>
                    <a:pt x="589354" y="1289241"/>
                    <a:pt x="633245" y="1298585"/>
                  </a:cubicBezTo>
                  <a:cubicBezTo>
                    <a:pt x="639017" y="1299804"/>
                    <a:pt x="644704" y="1300376"/>
                    <a:pt x="650314" y="1300376"/>
                  </a:cubicBezTo>
                  <a:cubicBezTo>
                    <a:pt x="687861" y="1300376"/>
                    <a:pt x="721599" y="1274287"/>
                    <a:pt x="729810" y="1236168"/>
                  </a:cubicBezTo>
                  <a:lnTo>
                    <a:pt x="973650" y="98244"/>
                  </a:lnTo>
                  <a:cubicBezTo>
                    <a:pt x="980546" y="65878"/>
                    <a:pt x="967134" y="32636"/>
                    <a:pt x="939817" y="140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AD93720-58E6-4A30-B49E-1B62B21DA5D0}"/>
              </a:ext>
            </a:extLst>
          </p:cNvPr>
          <p:cNvGrpSpPr/>
          <p:nvPr/>
        </p:nvGrpSpPr>
        <p:grpSpPr>
          <a:xfrm>
            <a:off x="5313364" y="1489923"/>
            <a:ext cx="2600953" cy="2926080"/>
            <a:chOff x="4795524" y="1496308"/>
            <a:chExt cx="2600953" cy="2926080"/>
          </a:xfrm>
          <a:gradFill>
            <a:gsLst>
              <a:gs pos="0">
                <a:schemeClr val="bg1"/>
              </a:gs>
              <a:gs pos="58000">
                <a:srgbClr val="AFDEF3"/>
              </a:gs>
              <a:gs pos="83000">
                <a:srgbClr val="AFDEF3"/>
              </a:gs>
              <a:gs pos="100000">
                <a:srgbClr val="AFDEF3"/>
              </a:gs>
            </a:gsLst>
            <a:lin ang="5400000" scaled="1"/>
          </a:gradFill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EC59493-2DC7-4F97-B243-2182ED26DCCA}"/>
                </a:ext>
              </a:extLst>
            </p:cNvPr>
            <p:cNvSpPr/>
            <p:nvPr/>
          </p:nvSpPr>
          <p:spPr>
            <a:xfrm>
              <a:off x="4795524" y="1496308"/>
              <a:ext cx="2600953" cy="2926080"/>
            </a:xfrm>
            <a:custGeom>
              <a:avLst/>
              <a:gdLst>
                <a:gd name="connsiteX0" fmla="*/ 1300477 w 2600953"/>
                <a:gd name="connsiteY0" fmla="*/ 0 h 2926080"/>
                <a:gd name="connsiteX1" fmla="*/ 0 w 2600953"/>
                <a:gd name="connsiteY1" fmla="*/ 1300477 h 2926080"/>
                <a:gd name="connsiteX2" fmla="*/ 343329 w 2600953"/>
                <a:gd name="connsiteY2" fmla="*/ 2120675 h 2926080"/>
                <a:gd name="connsiteX3" fmla="*/ 571319 w 2600953"/>
                <a:gd name="connsiteY3" fmla="*/ 2539432 h 2926080"/>
                <a:gd name="connsiteX4" fmla="*/ 652596 w 2600953"/>
                <a:gd name="connsiteY4" fmla="*/ 2864549 h 2926080"/>
                <a:gd name="connsiteX5" fmla="*/ 731520 w 2600953"/>
                <a:gd name="connsiteY5" fmla="*/ 2926080 h 2926080"/>
                <a:gd name="connsiteX6" fmla="*/ 1869443 w 2600953"/>
                <a:gd name="connsiteY6" fmla="*/ 2926080 h 2926080"/>
                <a:gd name="connsiteX7" fmla="*/ 1948282 w 2600953"/>
                <a:gd name="connsiteY7" fmla="*/ 2864549 h 2926080"/>
                <a:gd name="connsiteX8" fmla="*/ 2029806 w 2600953"/>
                <a:gd name="connsiteY8" fmla="*/ 2538289 h 2926080"/>
                <a:gd name="connsiteX9" fmla="*/ 2257549 w 2600953"/>
                <a:gd name="connsiteY9" fmla="*/ 2120675 h 2926080"/>
                <a:gd name="connsiteX10" fmla="*/ 2600954 w 2600953"/>
                <a:gd name="connsiteY10" fmla="*/ 1300477 h 2926080"/>
                <a:gd name="connsiteX11" fmla="*/ 1300477 w 2600953"/>
                <a:gd name="connsiteY11" fmla="*/ 0 h 2926080"/>
                <a:gd name="connsiteX12" fmla="*/ 2123189 w 2600953"/>
                <a:gd name="connsiteY12" fmla="*/ 2029320 h 2926080"/>
                <a:gd name="connsiteX13" fmla="*/ 1871786 w 2600953"/>
                <a:gd name="connsiteY13" fmla="*/ 2500017 h 2926080"/>
                <a:gd name="connsiteX14" fmla="*/ 1805949 w 2600953"/>
                <a:gd name="connsiteY14" fmla="*/ 2763527 h 2926080"/>
                <a:gd name="connsiteX15" fmla="*/ 794918 w 2600953"/>
                <a:gd name="connsiteY15" fmla="*/ 2763527 h 2926080"/>
                <a:gd name="connsiteX16" fmla="*/ 729329 w 2600953"/>
                <a:gd name="connsiteY16" fmla="*/ 2501151 h 2926080"/>
                <a:gd name="connsiteX17" fmla="*/ 477688 w 2600953"/>
                <a:gd name="connsiteY17" fmla="*/ 2029320 h 2926080"/>
                <a:gd name="connsiteX18" fmla="*/ 162563 w 2600953"/>
                <a:gd name="connsiteY18" fmla="*/ 1300486 h 2926080"/>
                <a:gd name="connsiteX19" fmla="*/ 1300486 w 2600953"/>
                <a:gd name="connsiteY19" fmla="*/ 162563 h 2926080"/>
                <a:gd name="connsiteX20" fmla="*/ 2438409 w 2600953"/>
                <a:gd name="connsiteY20" fmla="*/ 1300486 h 2926080"/>
                <a:gd name="connsiteX21" fmla="*/ 2123189 w 2600953"/>
                <a:gd name="connsiteY21" fmla="*/ 202932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00953" h="2926080">
                  <a:moveTo>
                    <a:pt x="1300477" y="0"/>
                  </a:moveTo>
                  <a:cubicBezTo>
                    <a:pt x="583340" y="0"/>
                    <a:pt x="0" y="583425"/>
                    <a:pt x="0" y="1300477"/>
                  </a:cubicBezTo>
                  <a:cubicBezTo>
                    <a:pt x="0" y="1615440"/>
                    <a:pt x="182394" y="1883826"/>
                    <a:pt x="343329" y="2120675"/>
                  </a:cubicBezTo>
                  <a:cubicBezTo>
                    <a:pt x="445256" y="2270722"/>
                    <a:pt x="541572" y="2412473"/>
                    <a:pt x="571319" y="2539432"/>
                  </a:cubicBezTo>
                  <a:lnTo>
                    <a:pt x="652596" y="2864549"/>
                  </a:lnTo>
                  <a:cubicBezTo>
                    <a:pt x="661702" y="2900715"/>
                    <a:pt x="694211" y="2926080"/>
                    <a:pt x="731520" y="2926080"/>
                  </a:cubicBezTo>
                  <a:lnTo>
                    <a:pt x="1869443" y="2926080"/>
                  </a:lnTo>
                  <a:cubicBezTo>
                    <a:pt x="1906753" y="2926080"/>
                    <a:pt x="1939185" y="2900725"/>
                    <a:pt x="1948282" y="2864549"/>
                  </a:cubicBezTo>
                  <a:lnTo>
                    <a:pt x="2029806" y="2538289"/>
                  </a:lnTo>
                  <a:cubicBezTo>
                    <a:pt x="2059315" y="2412463"/>
                    <a:pt x="2155631" y="2270713"/>
                    <a:pt x="2257549" y="2120675"/>
                  </a:cubicBezTo>
                  <a:cubicBezTo>
                    <a:pt x="2418483" y="1883826"/>
                    <a:pt x="2600954" y="1615440"/>
                    <a:pt x="2600954" y="1300477"/>
                  </a:cubicBezTo>
                  <a:cubicBezTo>
                    <a:pt x="2600954" y="583425"/>
                    <a:pt x="2017528" y="0"/>
                    <a:pt x="1300477" y="0"/>
                  </a:cubicBezTo>
                  <a:close/>
                  <a:moveTo>
                    <a:pt x="2123189" y="2029320"/>
                  </a:moveTo>
                  <a:cubicBezTo>
                    <a:pt x="2012490" y="2192207"/>
                    <a:pt x="1907962" y="2345989"/>
                    <a:pt x="1871786" y="2500017"/>
                  </a:cubicBezTo>
                  <a:lnTo>
                    <a:pt x="1805949" y="2763527"/>
                  </a:lnTo>
                  <a:lnTo>
                    <a:pt x="794918" y="2763527"/>
                  </a:lnTo>
                  <a:lnTo>
                    <a:pt x="729329" y="2501151"/>
                  </a:lnTo>
                  <a:cubicBezTo>
                    <a:pt x="692915" y="2345989"/>
                    <a:pt x="588388" y="2192207"/>
                    <a:pt x="477688" y="2029320"/>
                  </a:cubicBezTo>
                  <a:cubicBezTo>
                    <a:pt x="322764" y="1801244"/>
                    <a:pt x="162563" y="1565453"/>
                    <a:pt x="162563" y="1300486"/>
                  </a:cubicBezTo>
                  <a:cubicBezTo>
                    <a:pt x="162563" y="673008"/>
                    <a:pt x="672998" y="162563"/>
                    <a:pt x="1300486" y="162563"/>
                  </a:cubicBezTo>
                  <a:cubicBezTo>
                    <a:pt x="1927889" y="162563"/>
                    <a:pt x="2438409" y="672998"/>
                    <a:pt x="2438409" y="1300486"/>
                  </a:cubicBezTo>
                  <a:cubicBezTo>
                    <a:pt x="2438400" y="1565453"/>
                    <a:pt x="2278113" y="1801244"/>
                    <a:pt x="2123189" y="2029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D6AB71B-5BF3-41C0-82DE-498604AD4C39}"/>
                </a:ext>
              </a:extLst>
            </p:cNvPr>
            <p:cNvSpPr/>
            <p:nvPr/>
          </p:nvSpPr>
          <p:spPr>
            <a:xfrm>
              <a:off x="6112020" y="1826684"/>
              <a:ext cx="637105" cy="364157"/>
            </a:xfrm>
            <a:custGeom>
              <a:avLst/>
              <a:gdLst>
                <a:gd name="connsiteX0" fmla="*/ 607887 w 637105"/>
                <a:gd name="connsiteY0" fmla="*/ 220454 h 364157"/>
                <a:gd name="connsiteX1" fmla="*/ 249528 w 637105"/>
                <a:gd name="connsiteY1" fmla="*/ 31392 h 364157"/>
                <a:gd name="connsiteX2" fmla="*/ 90060 w 637105"/>
                <a:gd name="connsiteY2" fmla="*/ 503 h 364157"/>
                <a:gd name="connsiteX3" fmla="*/ 487 w 637105"/>
                <a:gd name="connsiteY3" fmla="*/ 72521 h 364157"/>
                <a:gd name="connsiteX4" fmla="*/ 72506 w 637105"/>
                <a:gd name="connsiteY4" fmla="*/ 162094 h 364157"/>
                <a:gd name="connsiteX5" fmla="*/ 205313 w 637105"/>
                <a:gd name="connsiteY5" fmla="*/ 187859 h 364157"/>
                <a:gd name="connsiteX6" fmla="*/ 503855 w 637105"/>
                <a:gd name="connsiteY6" fmla="*/ 345298 h 364157"/>
                <a:gd name="connsiteX7" fmla="*/ 555795 w 637105"/>
                <a:gd name="connsiteY7" fmla="*/ 364158 h 364157"/>
                <a:gd name="connsiteX8" fmla="*/ 618298 w 637105"/>
                <a:gd name="connsiteY8" fmla="*/ 334897 h 364157"/>
                <a:gd name="connsiteX9" fmla="*/ 607887 w 637105"/>
                <a:gd name="connsiteY9" fmla="*/ 220454 h 36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105" h="364157">
                  <a:moveTo>
                    <a:pt x="607887" y="220454"/>
                  </a:moveTo>
                  <a:cubicBezTo>
                    <a:pt x="502064" y="132262"/>
                    <a:pt x="381440" y="68625"/>
                    <a:pt x="249528" y="31392"/>
                  </a:cubicBezTo>
                  <a:cubicBezTo>
                    <a:pt x="197512" y="16676"/>
                    <a:pt x="143867" y="6275"/>
                    <a:pt x="90060" y="503"/>
                  </a:cubicBezTo>
                  <a:cubicBezTo>
                    <a:pt x="45760" y="-4460"/>
                    <a:pt x="5288" y="27896"/>
                    <a:pt x="487" y="72521"/>
                  </a:cubicBezTo>
                  <a:cubicBezTo>
                    <a:pt x="-4389" y="117146"/>
                    <a:pt x="27881" y="157217"/>
                    <a:pt x="72506" y="162094"/>
                  </a:cubicBezTo>
                  <a:cubicBezTo>
                    <a:pt x="117369" y="166971"/>
                    <a:pt x="161993" y="175591"/>
                    <a:pt x="205313" y="187859"/>
                  </a:cubicBezTo>
                  <a:cubicBezTo>
                    <a:pt x="315203" y="218825"/>
                    <a:pt x="415663" y="271822"/>
                    <a:pt x="503855" y="345298"/>
                  </a:cubicBezTo>
                  <a:cubicBezTo>
                    <a:pt x="519057" y="357976"/>
                    <a:pt x="537507" y="364158"/>
                    <a:pt x="555795" y="364158"/>
                  </a:cubicBezTo>
                  <a:cubicBezTo>
                    <a:pt x="579122" y="364158"/>
                    <a:pt x="602210" y="354242"/>
                    <a:pt x="618298" y="334897"/>
                  </a:cubicBezTo>
                  <a:cubicBezTo>
                    <a:pt x="646978" y="300435"/>
                    <a:pt x="642349" y="249229"/>
                    <a:pt x="607887" y="220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0930073-C052-4F64-8A11-7ADFD04B016C}"/>
                </a:ext>
              </a:extLst>
            </p:cNvPr>
            <p:cNvSpPr/>
            <p:nvPr/>
          </p:nvSpPr>
          <p:spPr>
            <a:xfrm>
              <a:off x="6811039" y="2308772"/>
              <a:ext cx="226979" cy="326592"/>
            </a:xfrm>
            <a:custGeom>
              <a:avLst/>
              <a:gdLst>
                <a:gd name="connsiteX0" fmla="*/ 44276 w 226979"/>
                <a:gd name="connsiteY0" fmla="*/ 8867 h 326592"/>
                <a:gd name="connsiteX1" fmla="*/ 8919 w 226979"/>
                <a:gd name="connsiteY1" fmla="*/ 118271 h 326592"/>
                <a:gd name="connsiteX2" fmla="*/ 67440 w 226979"/>
                <a:gd name="connsiteY2" fmla="*/ 267338 h 326592"/>
                <a:gd name="connsiteX3" fmla="*/ 145631 w 226979"/>
                <a:gd name="connsiteY3" fmla="*/ 326593 h 326592"/>
                <a:gd name="connsiteX4" fmla="*/ 167663 w 226979"/>
                <a:gd name="connsiteY4" fmla="*/ 323506 h 326592"/>
                <a:gd name="connsiteX5" fmla="*/ 223908 w 226979"/>
                <a:gd name="connsiteY5" fmla="*/ 223284 h 326592"/>
                <a:gd name="connsiteX6" fmla="*/ 153680 w 226979"/>
                <a:gd name="connsiteY6" fmla="*/ 44224 h 326592"/>
                <a:gd name="connsiteX7" fmla="*/ 44276 w 226979"/>
                <a:gd name="connsiteY7" fmla="*/ 8867 h 3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979" h="326592">
                  <a:moveTo>
                    <a:pt x="44276" y="8867"/>
                  </a:moveTo>
                  <a:cubicBezTo>
                    <a:pt x="4290" y="29346"/>
                    <a:pt x="-11484" y="78276"/>
                    <a:pt x="8919" y="118271"/>
                  </a:cubicBezTo>
                  <a:cubicBezTo>
                    <a:pt x="33303" y="165820"/>
                    <a:pt x="52972" y="216055"/>
                    <a:pt x="67440" y="267338"/>
                  </a:cubicBezTo>
                  <a:cubicBezTo>
                    <a:pt x="77518" y="303180"/>
                    <a:pt x="110113" y="326593"/>
                    <a:pt x="145631" y="326593"/>
                  </a:cubicBezTo>
                  <a:cubicBezTo>
                    <a:pt x="152947" y="326593"/>
                    <a:pt x="160347" y="325621"/>
                    <a:pt x="167663" y="323506"/>
                  </a:cubicBezTo>
                  <a:cubicBezTo>
                    <a:pt x="210906" y="311400"/>
                    <a:pt x="236100" y="266528"/>
                    <a:pt x="223908" y="223284"/>
                  </a:cubicBezTo>
                  <a:cubicBezTo>
                    <a:pt x="206515" y="161591"/>
                    <a:pt x="182865" y="101364"/>
                    <a:pt x="153680" y="44224"/>
                  </a:cubicBezTo>
                  <a:cubicBezTo>
                    <a:pt x="133201" y="4314"/>
                    <a:pt x="84347" y="-11450"/>
                    <a:pt x="44276" y="88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933B301-41F1-4F02-B076-26530AAC9C4B}"/>
                </a:ext>
              </a:extLst>
            </p:cNvPr>
            <p:cNvSpPr/>
            <p:nvPr/>
          </p:nvSpPr>
          <p:spPr>
            <a:xfrm>
              <a:off x="5608259" y="2796905"/>
              <a:ext cx="975438" cy="1300388"/>
            </a:xfrm>
            <a:custGeom>
              <a:avLst/>
              <a:gdLst>
                <a:gd name="connsiteX0" fmla="*/ 939817 w 975438"/>
                <a:gd name="connsiteY0" fmla="*/ 14024 h 1300388"/>
                <a:gd name="connsiteX1" fmla="*/ 849024 w 975438"/>
                <a:gd name="connsiteY1" fmla="*/ 13538 h 1300388"/>
                <a:gd name="connsiteX2" fmla="*/ 487741 w 975438"/>
                <a:gd name="connsiteY2" fmla="*/ 162443 h 1300388"/>
                <a:gd name="connsiteX3" fmla="*/ 126372 w 975438"/>
                <a:gd name="connsiteY3" fmla="*/ 13538 h 1300388"/>
                <a:gd name="connsiteX4" fmla="*/ 35580 w 975438"/>
                <a:gd name="connsiteY4" fmla="*/ 14024 h 1300388"/>
                <a:gd name="connsiteX5" fmla="*/ 1766 w 975438"/>
                <a:gd name="connsiteY5" fmla="*/ 98235 h 1300388"/>
                <a:gd name="connsiteX6" fmla="*/ 245606 w 975438"/>
                <a:gd name="connsiteY6" fmla="*/ 1236158 h 1300388"/>
                <a:gd name="connsiteX7" fmla="*/ 342171 w 975438"/>
                <a:gd name="connsiteY7" fmla="*/ 1298585 h 1300388"/>
                <a:gd name="connsiteX8" fmla="*/ 404674 w 975438"/>
                <a:gd name="connsiteY8" fmla="*/ 1202106 h 1300388"/>
                <a:gd name="connsiteX9" fmla="*/ 198715 w 975438"/>
                <a:gd name="connsiteY9" fmla="*/ 241129 h 1300388"/>
                <a:gd name="connsiteX10" fmla="*/ 487751 w 975438"/>
                <a:gd name="connsiteY10" fmla="*/ 325006 h 1300388"/>
                <a:gd name="connsiteX11" fmla="*/ 776701 w 975438"/>
                <a:gd name="connsiteY11" fmla="*/ 241129 h 1300388"/>
                <a:gd name="connsiteX12" fmla="*/ 570742 w 975438"/>
                <a:gd name="connsiteY12" fmla="*/ 1202106 h 1300388"/>
                <a:gd name="connsiteX13" fmla="*/ 633245 w 975438"/>
                <a:gd name="connsiteY13" fmla="*/ 1298585 h 1300388"/>
                <a:gd name="connsiteX14" fmla="*/ 650314 w 975438"/>
                <a:gd name="connsiteY14" fmla="*/ 1300376 h 1300388"/>
                <a:gd name="connsiteX15" fmla="*/ 729810 w 975438"/>
                <a:gd name="connsiteY15" fmla="*/ 1236168 h 1300388"/>
                <a:gd name="connsiteX16" fmla="*/ 973650 w 975438"/>
                <a:gd name="connsiteY16" fmla="*/ 98244 h 1300388"/>
                <a:gd name="connsiteX17" fmla="*/ 939817 w 975438"/>
                <a:gd name="connsiteY17" fmla="*/ 14024 h 130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5438" h="1300388">
                  <a:moveTo>
                    <a:pt x="939817" y="14024"/>
                  </a:moveTo>
                  <a:cubicBezTo>
                    <a:pt x="912423" y="-4511"/>
                    <a:pt x="876580" y="-4673"/>
                    <a:pt x="849024" y="13538"/>
                  </a:cubicBezTo>
                  <a:cubicBezTo>
                    <a:pt x="786769" y="54906"/>
                    <a:pt x="600393" y="162443"/>
                    <a:pt x="487741" y="162443"/>
                  </a:cubicBezTo>
                  <a:cubicBezTo>
                    <a:pt x="375003" y="162443"/>
                    <a:pt x="188628" y="54906"/>
                    <a:pt x="126372" y="13538"/>
                  </a:cubicBezTo>
                  <a:cubicBezTo>
                    <a:pt x="98902" y="-4664"/>
                    <a:pt x="63059" y="-4502"/>
                    <a:pt x="35580" y="14024"/>
                  </a:cubicBezTo>
                  <a:cubicBezTo>
                    <a:pt x="8272" y="32636"/>
                    <a:pt x="-5063" y="65878"/>
                    <a:pt x="1766" y="98235"/>
                  </a:cubicBezTo>
                  <a:lnTo>
                    <a:pt x="245606" y="1236158"/>
                  </a:lnTo>
                  <a:cubicBezTo>
                    <a:pt x="255036" y="1280049"/>
                    <a:pt x="298441" y="1307929"/>
                    <a:pt x="342171" y="1298585"/>
                  </a:cubicBezTo>
                  <a:cubicBezTo>
                    <a:pt x="386062" y="1289241"/>
                    <a:pt x="414018" y="1245997"/>
                    <a:pt x="404674" y="1202106"/>
                  </a:cubicBezTo>
                  <a:lnTo>
                    <a:pt x="198715" y="241129"/>
                  </a:lnTo>
                  <a:cubicBezTo>
                    <a:pt x="286411" y="283887"/>
                    <a:pt x="394920" y="325006"/>
                    <a:pt x="487751" y="325006"/>
                  </a:cubicBezTo>
                  <a:cubicBezTo>
                    <a:pt x="580496" y="325006"/>
                    <a:pt x="689004" y="283877"/>
                    <a:pt x="776701" y="241129"/>
                  </a:cubicBezTo>
                  <a:lnTo>
                    <a:pt x="570742" y="1202106"/>
                  </a:lnTo>
                  <a:cubicBezTo>
                    <a:pt x="561398" y="1245997"/>
                    <a:pt x="589354" y="1289241"/>
                    <a:pt x="633245" y="1298585"/>
                  </a:cubicBezTo>
                  <a:cubicBezTo>
                    <a:pt x="639017" y="1299804"/>
                    <a:pt x="644704" y="1300376"/>
                    <a:pt x="650314" y="1300376"/>
                  </a:cubicBezTo>
                  <a:cubicBezTo>
                    <a:pt x="687861" y="1300376"/>
                    <a:pt x="721599" y="1274287"/>
                    <a:pt x="729810" y="1236168"/>
                  </a:cubicBezTo>
                  <a:lnTo>
                    <a:pt x="973650" y="98244"/>
                  </a:lnTo>
                  <a:cubicBezTo>
                    <a:pt x="980546" y="65878"/>
                    <a:pt x="967134" y="32636"/>
                    <a:pt x="939817" y="140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92122A9-CEEE-415C-A903-8A811A355612}"/>
              </a:ext>
            </a:extLst>
          </p:cNvPr>
          <p:cNvGrpSpPr/>
          <p:nvPr/>
        </p:nvGrpSpPr>
        <p:grpSpPr>
          <a:xfrm>
            <a:off x="5313044" y="1495343"/>
            <a:ext cx="2600953" cy="2926080"/>
            <a:chOff x="4795524" y="1496308"/>
            <a:chExt cx="2600953" cy="2926080"/>
          </a:xfrm>
          <a:gradFill>
            <a:gsLst>
              <a:gs pos="0">
                <a:schemeClr val="bg1"/>
              </a:gs>
              <a:gs pos="31000">
                <a:srgbClr val="AFDEF3"/>
              </a:gs>
              <a:gs pos="67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4F063EB-9020-42DE-899D-EA354BAA8601}"/>
                </a:ext>
              </a:extLst>
            </p:cNvPr>
            <p:cNvSpPr/>
            <p:nvPr/>
          </p:nvSpPr>
          <p:spPr>
            <a:xfrm>
              <a:off x="4795524" y="1496308"/>
              <a:ext cx="2600953" cy="2926080"/>
            </a:xfrm>
            <a:custGeom>
              <a:avLst/>
              <a:gdLst>
                <a:gd name="connsiteX0" fmla="*/ 1300477 w 2600953"/>
                <a:gd name="connsiteY0" fmla="*/ 0 h 2926080"/>
                <a:gd name="connsiteX1" fmla="*/ 0 w 2600953"/>
                <a:gd name="connsiteY1" fmla="*/ 1300477 h 2926080"/>
                <a:gd name="connsiteX2" fmla="*/ 343329 w 2600953"/>
                <a:gd name="connsiteY2" fmla="*/ 2120675 h 2926080"/>
                <a:gd name="connsiteX3" fmla="*/ 571319 w 2600953"/>
                <a:gd name="connsiteY3" fmla="*/ 2539432 h 2926080"/>
                <a:gd name="connsiteX4" fmla="*/ 652596 w 2600953"/>
                <a:gd name="connsiteY4" fmla="*/ 2864549 h 2926080"/>
                <a:gd name="connsiteX5" fmla="*/ 731520 w 2600953"/>
                <a:gd name="connsiteY5" fmla="*/ 2926080 h 2926080"/>
                <a:gd name="connsiteX6" fmla="*/ 1869443 w 2600953"/>
                <a:gd name="connsiteY6" fmla="*/ 2926080 h 2926080"/>
                <a:gd name="connsiteX7" fmla="*/ 1948282 w 2600953"/>
                <a:gd name="connsiteY7" fmla="*/ 2864549 h 2926080"/>
                <a:gd name="connsiteX8" fmla="*/ 2029806 w 2600953"/>
                <a:gd name="connsiteY8" fmla="*/ 2538289 h 2926080"/>
                <a:gd name="connsiteX9" fmla="*/ 2257549 w 2600953"/>
                <a:gd name="connsiteY9" fmla="*/ 2120675 h 2926080"/>
                <a:gd name="connsiteX10" fmla="*/ 2600954 w 2600953"/>
                <a:gd name="connsiteY10" fmla="*/ 1300477 h 2926080"/>
                <a:gd name="connsiteX11" fmla="*/ 1300477 w 2600953"/>
                <a:gd name="connsiteY11" fmla="*/ 0 h 2926080"/>
                <a:gd name="connsiteX12" fmla="*/ 2123189 w 2600953"/>
                <a:gd name="connsiteY12" fmla="*/ 2029320 h 2926080"/>
                <a:gd name="connsiteX13" fmla="*/ 1871786 w 2600953"/>
                <a:gd name="connsiteY13" fmla="*/ 2500017 h 2926080"/>
                <a:gd name="connsiteX14" fmla="*/ 1805949 w 2600953"/>
                <a:gd name="connsiteY14" fmla="*/ 2763527 h 2926080"/>
                <a:gd name="connsiteX15" fmla="*/ 794918 w 2600953"/>
                <a:gd name="connsiteY15" fmla="*/ 2763527 h 2926080"/>
                <a:gd name="connsiteX16" fmla="*/ 729329 w 2600953"/>
                <a:gd name="connsiteY16" fmla="*/ 2501151 h 2926080"/>
                <a:gd name="connsiteX17" fmla="*/ 477688 w 2600953"/>
                <a:gd name="connsiteY17" fmla="*/ 2029320 h 2926080"/>
                <a:gd name="connsiteX18" fmla="*/ 162563 w 2600953"/>
                <a:gd name="connsiteY18" fmla="*/ 1300486 h 2926080"/>
                <a:gd name="connsiteX19" fmla="*/ 1300486 w 2600953"/>
                <a:gd name="connsiteY19" fmla="*/ 162563 h 2926080"/>
                <a:gd name="connsiteX20" fmla="*/ 2438409 w 2600953"/>
                <a:gd name="connsiteY20" fmla="*/ 1300486 h 2926080"/>
                <a:gd name="connsiteX21" fmla="*/ 2123189 w 2600953"/>
                <a:gd name="connsiteY21" fmla="*/ 202932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00953" h="2926080">
                  <a:moveTo>
                    <a:pt x="1300477" y="0"/>
                  </a:moveTo>
                  <a:cubicBezTo>
                    <a:pt x="583340" y="0"/>
                    <a:pt x="0" y="583425"/>
                    <a:pt x="0" y="1300477"/>
                  </a:cubicBezTo>
                  <a:cubicBezTo>
                    <a:pt x="0" y="1615440"/>
                    <a:pt x="182394" y="1883826"/>
                    <a:pt x="343329" y="2120675"/>
                  </a:cubicBezTo>
                  <a:cubicBezTo>
                    <a:pt x="445256" y="2270722"/>
                    <a:pt x="541572" y="2412473"/>
                    <a:pt x="571319" y="2539432"/>
                  </a:cubicBezTo>
                  <a:lnTo>
                    <a:pt x="652596" y="2864549"/>
                  </a:lnTo>
                  <a:cubicBezTo>
                    <a:pt x="661702" y="2900715"/>
                    <a:pt x="694211" y="2926080"/>
                    <a:pt x="731520" y="2926080"/>
                  </a:cubicBezTo>
                  <a:lnTo>
                    <a:pt x="1869443" y="2926080"/>
                  </a:lnTo>
                  <a:cubicBezTo>
                    <a:pt x="1906753" y="2926080"/>
                    <a:pt x="1939185" y="2900725"/>
                    <a:pt x="1948282" y="2864549"/>
                  </a:cubicBezTo>
                  <a:lnTo>
                    <a:pt x="2029806" y="2538289"/>
                  </a:lnTo>
                  <a:cubicBezTo>
                    <a:pt x="2059315" y="2412463"/>
                    <a:pt x="2155631" y="2270713"/>
                    <a:pt x="2257549" y="2120675"/>
                  </a:cubicBezTo>
                  <a:cubicBezTo>
                    <a:pt x="2418483" y="1883826"/>
                    <a:pt x="2600954" y="1615440"/>
                    <a:pt x="2600954" y="1300477"/>
                  </a:cubicBezTo>
                  <a:cubicBezTo>
                    <a:pt x="2600954" y="583425"/>
                    <a:pt x="2017528" y="0"/>
                    <a:pt x="1300477" y="0"/>
                  </a:cubicBezTo>
                  <a:close/>
                  <a:moveTo>
                    <a:pt x="2123189" y="2029320"/>
                  </a:moveTo>
                  <a:cubicBezTo>
                    <a:pt x="2012490" y="2192207"/>
                    <a:pt x="1907962" y="2345989"/>
                    <a:pt x="1871786" y="2500017"/>
                  </a:cubicBezTo>
                  <a:lnTo>
                    <a:pt x="1805949" y="2763527"/>
                  </a:lnTo>
                  <a:lnTo>
                    <a:pt x="794918" y="2763527"/>
                  </a:lnTo>
                  <a:lnTo>
                    <a:pt x="729329" y="2501151"/>
                  </a:lnTo>
                  <a:cubicBezTo>
                    <a:pt x="692915" y="2345989"/>
                    <a:pt x="588388" y="2192207"/>
                    <a:pt x="477688" y="2029320"/>
                  </a:cubicBezTo>
                  <a:cubicBezTo>
                    <a:pt x="322764" y="1801244"/>
                    <a:pt x="162563" y="1565453"/>
                    <a:pt x="162563" y="1300486"/>
                  </a:cubicBezTo>
                  <a:cubicBezTo>
                    <a:pt x="162563" y="673008"/>
                    <a:pt x="672998" y="162563"/>
                    <a:pt x="1300486" y="162563"/>
                  </a:cubicBezTo>
                  <a:cubicBezTo>
                    <a:pt x="1927889" y="162563"/>
                    <a:pt x="2438409" y="672998"/>
                    <a:pt x="2438409" y="1300486"/>
                  </a:cubicBezTo>
                  <a:cubicBezTo>
                    <a:pt x="2438400" y="1565453"/>
                    <a:pt x="2278113" y="1801244"/>
                    <a:pt x="2123189" y="2029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94E81F3-A722-4304-B8A8-78911FCF088A}"/>
                </a:ext>
              </a:extLst>
            </p:cNvPr>
            <p:cNvSpPr/>
            <p:nvPr/>
          </p:nvSpPr>
          <p:spPr>
            <a:xfrm>
              <a:off x="6112020" y="1826684"/>
              <a:ext cx="637105" cy="364157"/>
            </a:xfrm>
            <a:custGeom>
              <a:avLst/>
              <a:gdLst>
                <a:gd name="connsiteX0" fmla="*/ 607887 w 637105"/>
                <a:gd name="connsiteY0" fmla="*/ 220454 h 364157"/>
                <a:gd name="connsiteX1" fmla="*/ 249528 w 637105"/>
                <a:gd name="connsiteY1" fmla="*/ 31392 h 364157"/>
                <a:gd name="connsiteX2" fmla="*/ 90060 w 637105"/>
                <a:gd name="connsiteY2" fmla="*/ 503 h 364157"/>
                <a:gd name="connsiteX3" fmla="*/ 487 w 637105"/>
                <a:gd name="connsiteY3" fmla="*/ 72521 h 364157"/>
                <a:gd name="connsiteX4" fmla="*/ 72506 w 637105"/>
                <a:gd name="connsiteY4" fmla="*/ 162094 h 364157"/>
                <a:gd name="connsiteX5" fmla="*/ 205313 w 637105"/>
                <a:gd name="connsiteY5" fmla="*/ 187859 h 364157"/>
                <a:gd name="connsiteX6" fmla="*/ 503855 w 637105"/>
                <a:gd name="connsiteY6" fmla="*/ 345298 h 364157"/>
                <a:gd name="connsiteX7" fmla="*/ 555795 w 637105"/>
                <a:gd name="connsiteY7" fmla="*/ 364158 h 364157"/>
                <a:gd name="connsiteX8" fmla="*/ 618298 w 637105"/>
                <a:gd name="connsiteY8" fmla="*/ 334897 h 364157"/>
                <a:gd name="connsiteX9" fmla="*/ 607887 w 637105"/>
                <a:gd name="connsiteY9" fmla="*/ 220454 h 36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105" h="364157">
                  <a:moveTo>
                    <a:pt x="607887" y="220454"/>
                  </a:moveTo>
                  <a:cubicBezTo>
                    <a:pt x="502064" y="132262"/>
                    <a:pt x="381440" y="68625"/>
                    <a:pt x="249528" y="31392"/>
                  </a:cubicBezTo>
                  <a:cubicBezTo>
                    <a:pt x="197512" y="16676"/>
                    <a:pt x="143867" y="6275"/>
                    <a:pt x="90060" y="503"/>
                  </a:cubicBezTo>
                  <a:cubicBezTo>
                    <a:pt x="45760" y="-4460"/>
                    <a:pt x="5288" y="27896"/>
                    <a:pt x="487" y="72521"/>
                  </a:cubicBezTo>
                  <a:cubicBezTo>
                    <a:pt x="-4389" y="117146"/>
                    <a:pt x="27881" y="157217"/>
                    <a:pt x="72506" y="162094"/>
                  </a:cubicBezTo>
                  <a:cubicBezTo>
                    <a:pt x="117369" y="166971"/>
                    <a:pt x="161993" y="175591"/>
                    <a:pt x="205313" y="187859"/>
                  </a:cubicBezTo>
                  <a:cubicBezTo>
                    <a:pt x="315203" y="218825"/>
                    <a:pt x="415663" y="271822"/>
                    <a:pt x="503855" y="345298"/>
                  </a:cubicBezTo>
                  <a:cubicBezTo>
                    <a:pt x="519057" y="357976"/>
                    <a:pt x="537507" y="364158"/>
                    <a:pt x="555795" y="364158"/>
                  </a:cubicBezTo>
                  <a:cubicBezTo>
                    <a:pt x="579122" y="364158"/>
                    <a:pt x="602210" y="354242"/>
                    <a:pt x="618298" y="334897"/>
                  </a:cubicBezTo>
                  <a:cubicBezTo>
                    <a:pt x="646978" y="300435"/>
                    <a:pt x="642349" y="249229"/>
                    <a:pt x="607887" y="220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3FD81FC-8135-4520-B028-388FD72A187E}"/>
                </a:ext>
              </a:extLst>
            </p:cNvPr>
            <p:cNvSpPr/>
            <p:nvPr/>
          </p:nvSpPr>
          <p:spPr>
            <a:xfrm>
              <a:off x="6811039" y="2308772"/>
              <a:ext cx="226979" cy="326592"/>
            </a:xfrm>
            <a:custGeom>
              <a:avLst/>
              <a:gdLst>
                <a:gd name="connsiteX0" fmla="*/ 44276 w 226979"/>
                <a:gd name="connsiteY0" fmla="*/ 8867 h 326592"/>
                <a:gd name="connsiteX1" fmla="*/ 8919 w 226979"/>
                <a:gd name="connsiteY1" fmla="*/ 118271 h 326592"/>
                <a:gd name="connsiteX2" fmla="*/ 67440 w 226979"/>
                <a:gd name="connsiteY2" fmla="*/ 267338 h 326592"/>
                <a:gd name="connsiteX3" fmla="*/ 145631 w 226979"/>
                <a:gd name="connsiteY3" fmla="*/ 326593 h 326592"/>
                <a:gd name="connsiteX4" fmla="*/ 167663 w 226979"/>
                <a:gd name="connsiteY4" fmla="*/ 323506 h 326592"/>
                <a:gd name="connsiteX5" fmla="*/ 223908 w 226979"/>
                <a:gd name="connsiteY5" fmla="*/ 223284 h 326592"/>
                <a:gd name="connsiteX6" fmla="*/ 153680 w 226979"/>
                <a:gd name="connsiteY6" fmla="*/ 44224 h 326592"/>
                <a:gd name="connsiteX7" fmla="*/ 44276 w 226979"/>
                <a:gd name="connsiteY7" fmla="*/ 8867 h 3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979" h="326592">
                  <a:moveTo>
                    <a:pt x="44276" y="8867"/>
                  </a:moveTo>
                  <a:cubicBezTo>
                    <a:pt x="4290" y="29346"/>
                    <a:pt x="-11484" y="78276"/>
                    <a:pt x="8919" y="118271"/>
                  </a:cubicBezTo>
                  <a:cubicBezTo>
                    <a:pt x="33303" y="165820"/>
                    <a:pt x="52972" y="216055"/>
                    <a:pt x="67440" y="267338"/>
                  </a:cubicBezTo>
                  <a:cubicBezTo>
                    <a:pt x="77518" y="303180"/>
                    <a:pt x="110113" y="326593"/>
                    <a:pt x="145631" y="326593"/>
                  </a:cubicBezTo>
                  <a:cubicBezTo>
                    <a:pt x="152947" y="326593"/>
                    <a:pt x="160347" y="325621"/>
                    <a:pt x="167663" y="323506"/>
                  </a:cubicBezTo>
                  <a:cubicBezTo>
                    <a:pt x="210906" y="311400"/>
                    <a:pt x="236100" y="266528"/>
                    <a:pt x="223908" y="223284"/>
                  </a:cubicBezTo>
                  <a:cubicBezTo>
                    <a:pt x="206515" y="161591"/>
                    <a:pt x="182865" y="101364"/>
                    <a:pt x="153680" y="44224"/>
                  </a:cubicBezTo>
                  <a:cubicBezTo>
                    <a:pt x="133201" y="4314"/>
                    <a:pt x="84347" y="-11450"/>
                    <a:pt x="44276" y="88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D8FA21C-202A-40FD-B2CD-BEDF483B72D1}"/>
                </a:ext>
              </a:extLst>
            </p:cNvPr>
            <p:cNvSpPr/>
            <p:nvPr/>
          </p:nvSpPr>
          <p:spPr>
            <a:xfrm>
              <a:off x="5608259" y="2796905"/>
              <a:ext cx="975438" cy="1300388"/>
            </a:xfrm>
            <a:custGeom>
              <a:avLst/>
              <a:gdLst>
                <a:gd name="connsiteX0" fmla="*/ 939817 w 975438"/>
                <a:gd name="connsiteY0" fmla="*/ 14024 h 1300388"/>
                <a:gd name="connsiteX1" fmla="*/ 849024 w 975438"/>
                <a:gd name="connsiteY1" fmla="*/ 13538 h 1300388"/>
                <a:gd name="connsiteX2" fmla="*/ 487741 w 975438"/>
                <a:gd name="connsiteY2" fmla="*/ 162443 h 1300388"/>
                <a:gd name="connsiteX3" fmla="*/ 126372 w 975438"/>
                <a:gd name="connsiteY3" fmla="*/ 13538 h 1300388"/>
                <a:gd name="connsiteX4" fmla="*/ 35580 w 975438"/>
                <a:gd name="connsiteY4" fmla="*/ 14024 h 1300388"/>
                <a:gd name="connsiteX5" fmla="*/ 1766 w 975438"/>
                <a:gd name="connsiteY5" fmla="*/ 98235 h 1300388"/>
                <a:gd name="connsiteX6" fmla="*/ 245606 w 975438"/>
                <a:gd name="connsiteY6" fmla="*/ 1236158 h 1300388"/>
                <a:gd name="connsiteX7" fmla="*/ 342171 w 975438"/>
                <a:gd name="connsiteY7" fmla="*/ 1298585 h 1300388"/>
                <a:gd name="connsiteX8" fmla="*/ 404674 w 975438"/>
                <a:gd name="connsiteY8" fmla="*/ 1202106 h 1300388"/>
                <a:gd name="connsiteX9" fmla="*/ 198715 w 975438"/>
                <a:gd name="connsiteY9" fmla="*/ 241129 h 1300388"/>
                <a:gd name="connsiteX10" fmla="*/ 487751 w 975438"/>
                <a:gd name="connsiteY10" fmla="*/ 325006 h 1300388"/>
                <a:gd name="connsiteX11" fmla="*/ 776701 w 975438"/>
                <a:gd name="connsiteY11" fmla="*/ 241129 h 1300388"/>
                <a:gd name="connsiteX12" fmla="*/ 570742 w 975438"/>
                <a:gd name="connsiteY12" fmla="*/ 1202106 h 1300388"/>
                <a:gd name="connsiteX13" fmla="*/ 633245 w 975438"/>
                <a:gd name="connsiteY13" fmla="*/ 1298585 h 1300388"/>
                <a:gd name="connsiteX14" fmla="*/ 650314 w 975438"/>
                <a:gd name="connsiteY14" fmla="*/ 1300376 h 1300388"/>
                <a:gd name="connsiteX15" fmla="*/ 729810 w 975438"/>
                <a:gd name="connsiteY15" fmla="*/ 1236168 h 1300388"/>
                <a:gd name="connsiteX16" fmla="*/ 973650 w 975438"/>
                <a:gd name="connsiteY16" fmla="*/ 98244 h 1300388"/>
                <a:gd name="connsiteX17" fmla="*/ 939817 w 975438"/>
                <a:gd name="connsiteY17" fmla="*/ 14024 h 130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5438" h="1300388">
                  <a:moveTo>
                    <a:pt x="939817" y="14024"/>
                  </a:moveTo>
                  <a:cubicBezTo>
                    <a:pt x="912423" y="-4511"/>
                    <a:pt x="876580" y="-4673"/>
                    <a:pt x="849024" y="13538"/>
                  </a:cubicBezTo>
                  <a:cubicBezTo>
                    <a:pt x="786769" y="54906"/>
                    <a:pt x="600393" y="162443"/>
                    <a:pt x="487741" y="162443"/>
                  </a:cubicBezTo>
                  <a:cubicBezTo>
                    <a:pt x="375003" y="162443"/>
                    <a:pt x="188628" y="54906"/>
                    <a:pt x="126372" y="13538"/>
                  </a:cubicBezTo>
                  <a:cubicBezTo>
                    <a:pt x="98902" y="-4664"/>
                    <a:pt x="63059" y="-4502"/>
                    <a:pt x="35580" y="14024"/>
                  </a:cubicBezTo>
                  <a:cubicBezTo>
                    <a:pt x="8272" y="32636"/>
                    <a:pt x="-5063" y="65878"/>
                    <a:pt x="1766" y="98235"/>
                  </a:cubicBezTo>
                  <a:lnTo>
                    <a:pt x="245606" y="1236158"/>
                  </a:lnTo>
                  <a:cubicBezTo>
                    <a:pt x="255036" y="1280049"/>
                    <a:pt x="298441" y="1307929"/>
                    <a:pt x="342171" y="1298585"/>
                  </a:cubicBezTo>
                  <a:cubicBezTo>
                    <a:pt x="386062" y="1289241"/>
                    <a:pt x="414018" y="1245997"/>
                    <a:pt x="404674" y="1202106"/>
                  </a:cubicBezTo>
                  <a:lnTo>
                    <a:pt x="198715" y="241129"/>
                  </a:lnTo>
                  <a:cubicBezTo>
                    <a:pt x="286411" y="283887"/>
                    <a:pt x="394920" y="325006"/>
                    <a:pt x="487751" y="325006"/>
                  </a:cubicBezTo>
                  <a:cubicBezTo>
                    <a:pt x="580496" y="325006"/>
                    <a:pt x="689004" y="283877"/>
                    <a:pt x="776701" y="241129"/>
                  </a:cubicBezTo>
                  <a:lnTo>
                    <a:pt x="570742" y="1202106"/>
                  </a:lnTo>
                  <a:cubicBezTo>
                    <a:pt x="561398" y="1245997"/>
                    <a:pt x="589354" y="1289241"/>
                    <a:pt x="633245" y="1298585"/>
                  </a:cubicBezTo>
                  <a:cubicBezTo>
                    <a:pt x="639017" y="1299804"/>
                    <a:pt x="644704" y="1300376"/>
                    <a:pt x="650314" y="1300376"/>
                  </a:cubicBezTo>
                  <a:cubicBezTo>
                    <a:pt x="687861" y="1300376"/>
                    <a:pt x="721599" y="1274287"/>
                    <a:pt x="729810" y="1236168"/>
                  </a:cubicBezTo>
                  <a:lnTo>
                    <a:pt x="973650" y="98244"/>
                  </a:lnTo>
                  <a:cubicBezTo>
                    <a:pt x="980546" y="65878"/>
                    <a:pt x="967134" y="32636"/>
                    <a:pt x="939817" y="140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30E75A1-DC46-4850-9A85-AE4C33EA6ED3}"/>
              </a:ext>
            </a:extLst>
          </p:cNvPr>
          <p:cNvGrpSpPr/>
          <p:nvPr/>
        </p:nvGrpSpPr>
        <p:grpSpPr>
          <a:xfrm>
            <a:off x="5312564" y="1489923"/>
            <a:ext cx="2600953" cy="2926080"/>
            <a:chOff x="4795524" y="1496308"/>
            <a:chExt cx="2600953" cy="2926080"/>
          </a:xfrm>
          <a:gradFill>
            <a:gsLst>
              <a:gs pos="0">
                <a:schemeClr val="bg1"/>
              </a:gs>
              <a:gs pos="15000">
                <a:schemeClr val="accent4">
                  <a:lumMod val="20000"/>
                  <a:lumOff val="80000"/>
                </a:schemeClr>
              </a:gs>
              <a:gs pos="36000">
                <a:schemeClr val="accent4">
                  <a:lumMod val="40000"/>
                  <a:lumOff val="60000"/>
                </a:schemeClr>
              </a:gs>
              <a:gs pos="100000">
                <a:srgbClr val="FFFF00"/>
              </a:gs>
            </a:gsLst>
            <a:lin ang="5400000" scaled="1"/>
          </a:gra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45327B9-149C-4CDF-BE44-7C2101193EA6}"/>
                </a:ext>
              </a:extLst>
            </p:cNvPr>
            <p:cNvSpPr/>
            <p:nvPr/>
          </p:nvSpPr>
          <p:spPr>
            <a:xfrm>
              <a:off x="4795524" y="1496308"/>
              <a:ext cx="2600953" cy="2926080"/>
            </a:xfrm>
            <a:custGeom>
              <a:avLst/>
              <a:gdLst>
                <a:gd name="connsiteX0" fmla="*/ 1300477 w 2600953"/>
                <a:gd name="connsiteY0" fmla="*/ 0 h 2926080"/>
                <a:gd name="connsiteX1" fmla="*/ 0 w 2600953"/>
                <a:gd name="connsiteY1" fmla="*/ 1300477 h 2926080"/>
                <a:gd name="connsiteX2" fmla="*/ 343329 w 2600953"/>
                <a:gd name="connsiteY2" fmla="*/ 2120675 h 2926080"/>
                <a:gd name="connsiteX3" fmla="*/ 571319 w 2600953"/>
                <a:gd name="connsiteY3" fmla="*/ 2539432 h 2926080"/>
                <a:gd name="connsiteX4" fmla="*/ 652596 w 2600953"/>
                <a:gd name="connsiteY4" fmla="*/ 2864549 h 2926080"/>
                <a:gd name="connsiteX5" fmla="*/ 731520 w 2600953"/>
                <a:gd name="connsiteY5" fmla="*/ 2926080 h 2926080"/>
                <a:gd name="connsiteX6" fmla="*/ 1869443 w 2600953"/>
                <a:gd name="connsiteY6" fmla="*/ 2926080 h 2926080"/>
                <a:gd name="connsiteX7" fmla="*/ 1948282 w 2600953"/>
                <a:gd name="connsiteY7" fmla="*/ 2864549 h 2926080"/>
                <a:gd name="connsiteX8" fmla="*/ 2029806 w 2600953"/>
                <a:gd name="connsiteY8" fmla="*/ 2538289 h 2926080"/>
                <a:gd name="connsiteX9" fmla="*/ 2257549 w 2600953"/>
                <a:gd name="connsiteY9" fmla="*/ 2120675 h 2926080"/>
                <a:gd name="connsiteX10" fmla="*/ 2600954 w 2600953"/>
                <a:gd name="connsiteY10" fmla="*/ 1300477 h 2926080"/>
                <a:gd name="connsiteX11" fmla="*/ 1300477 w 2600953"/>
                <a:gd name="connsiteY11" fmla="*/ 0 h 2926080"/>
                <a:gd name="connsiteX12" fmla="*/ 2123189 w 2600953"/>
                <a:gd name="connsiteY12" fmla="*/ 2029320 h 2926080"/>
                <a:gd name="connsiteX13" fmla="*/ 1871786 w 2600953"/>
                <a:gd name="connsiteY13" fmla="*/ 2500017 h 2926080"/>
                <a:gd name="connsiteX14" fmla="*/ 1805949 w 2600953"/>
                <a:gd name="connsiteY14" fmla="*/ 2763527 h 2926080"/>
                <a:gd name="connsiteX15" fmla="*/ 794918 w 2600953"/>
                <a:gd name="connsiteY15" fmla="*/ 2763527 h 2926080"/>
                <a:gd name="connsiteX16" fmla="*/ 729329 w 2600953"/>
                <a:gd name="connsiteY16" fmla="*/ 2501151 h 2926080"/>
                <a:gd name="connsiteX17" fmla="*/ 477688 w 2600953"/>
                <a:gd name="connsiteY17" fmla="*/ 2029320 h 2926080"/>
                <a:gd name="connsiteX18" fmla="*/ 162563 w 2600953"/>
                <a:gd name="connsiteY18" fmla="*/ 1300486 h 2926080"/>
                <a:gd name="connsiteX19" fmla="*/ 1300486 w 2600953"/>
                <a:gd name="connsiteY19" fmla="*/ 162563 h 2926080"/>
                <a:gd name="connsiteX20" fmla="*/ 2438409 w 2600953"/>
                <a:gd name="connsiteY20" fmla="*/ 1300486 h 2926080"/>
                <a:gd name="connsiteX21" fmla="*/ 2123189 w 2600953"/>
                <a:gd name="connsiteY21" fmla="*/ 202932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00953" h="2926080">
                  <a:moveTo>
                    <a:pt x="1300477" y="0"/>
                  </a:moveTo>
                  <a:cubicBezTo>
                    <a:pt x="583340" y="0"/>
                    <a:pt x="0" y="583425"/>
                    <a:pt x="0" y="1300477"/>
                  </a:cubicBezTo>
                  <a:cubicBezTo>
                    <a:pt x="0" y="1615440"/>
                    <a:pt x="182394" y="1883826"/>
                    <a:pt x="343329" y="2120675"/>
                  </a:cubicBezTo>
                  <a:cubicBezTo>
                    <a:pt x="445256" y="2270722"/>
                    <a:pt x="541572" y="2412473"/>
                    <a:pt x="571319" y="2539432"/>
                  </a:cubicBezTo>
                  <a:lnTo>
                    <a:pt x="652596" y="2864549"/>
                  </a:lnTo>
                  <a:cubicBezTo>
                    <a:pt x="661702" y="2900715"/>
                    <a:pt x="694211" y="2926080"/>
                    <a:pt x="731520" y="2926080"/>
                  </a:cubicBezTo>
                  <a:lnTo>
                    <a:pt x="1869443" y="2926080"/>
                  </a:lnTo>
                  <a:cubicBezTo>
                    <a:pt x="1906753" y="2926080"/>
                    <a:pt x="1939185" y="2900725"/>
                    <a:pt x="1948282" y="2864549"/>
                  </a:cubicBezTo>
                  <a:lnTo>
                    <a:pt x="2029806" y="2538289"/>
                  </a:lnTo>
                  <a:cubicBezTo>
                    <a:pt x="2059315" y="2412463"/>
                    <a:pt x="2155631" y="2270713"/>
                    <a:pt x="2257549" y="2120675"/>
                  </a:cubicBezTo>
                  <a:cubicBezTo>
                    <a:pt x="2418483" y="1883826"/>
                    <a:pt x="2600954" y="1615440"/>
                    <a:pt x="2600954" y="1300477"/>
                  </a:cubicBezTo>
                  <a:cubicBezTo>
                    <a:pt x="2600954" y="583425"/>
                    <a:pt x="2017528" y="0"/>
                    <a:pt x="1300477" y="0"/>
                  </a:cubicBezTo>
                  <a:close/>
                  <a:moveTo>
                    <a:pt x="2123189" y="2029320"/>
                  </a:moveTo>
                  <a:cubicBezTo>
                    <a:pt x="2012490" y="2192207"/>
                    <a:pt x="1907962" y="2345989"/>
                    <a:pt x="1871786" y="2500017"/>
                  </a:cubicBezTo>
                  <a:lnTo>
                    <a:pt x="1805949" y="2763527"/>
                  </a:lnTo>
                  <a:lnTo>
                    <a:pt x="794918" y="2763527"/>
                  </a:lnTo>
                  <a:lnTo>
                    <a:pt x="729329" y="2501151"/>
                  </a:lnTo>
                  <a:cubicBezTo>
                    <a:pt x="692915" y="2345989"/>
                    <a:pt x="588388" y="2192207"/>
                    <a:pt x="477688" y="2029320"/>
                  </a:cubicBezTo>
                  <a:cubicBezTo>
                    <a:pt x="322764" y="1801244"/>
                    <a:pt x="162563" y="1565453"/>
                    <a:pt x="162563" y="1300486"/>
                  </a:cubicBezTo>
                  <a:cubicBezTo>
                    <a:pt x="162563" y="673008"/>
                    <a:pt x="672998" y="162563"/>
                    <a:pt x="1300486" y="162563"/>
                  </a:cubicBezTo>
                  <a:cubicBezTo>
                    <a:pt x="1927889" y="162563"/>
                    <a:pt x="2438409" y="672998"/>
                    <a:pt x="2438409" y="1300486"/>
                  </a:cubicBezTo>
                  <a:cubicBezTo>
                    <a:pt x="2438400" y="1565453"/>
                    <a:pt x="2278113" y="1801244"/>
                    <a:pt x="2123189" y="2029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977B152-EB0C-4DAC-854F-649FB474FF97}"/>
                </a:ext>
              </a:extLst>
            </p:cNvPr>
            <p:cNvSpPr/>
            <p:nvPr/>
          </p:nvSpPr>
          <p:spPr>
            <a:xfrm>
              <a:off x="6112020" y="1826684"/>
              <a:ext cx="637105" cy="364157"/>
            </a:xfrm>
            <a:custGeom>
              <a:avLst/>
              <a:gdLst>
                <a:gd name="connsiteX0" fmla="*/ 607887 w 637105"/>
                <a:gd name="connsiteY0" fmla="*/ 220454 h 364157"/>
                <a:gd name="connsiteX1" fmla="*/ 249528 w 637105"/>
                <a:gd name="connsiteY1" fmla="*/ 31392 h 364157"/>
                <a:gd name="connsiteX2" fmla="*/ 90060 w 637105"/>
                <a:gd name="connsiteY2" fmla="*/ 503 h 364157"/>
                <a:gd name="connsiteX3" fmla="*/ 487 w 637105"/>
                <a:gd name="connsiteY3" fmla="*/ 72521 h 364157"/>
                <a:gd name="connsiteX4" fmla="*/ 72506 w 637105"/>
                <a:gd name="connsiteY4" fmla="*/ 162094 h 364157"/>
                <a:gd name="connsiteX5" fmla="*/ 205313 w 637105"/>
                <a:gd name="connsiteY5" fmla="*/ 187859 h 364157"/>
                <a:gd name="connsiteX6" fmla="*/ 503855 w 637105"/>
                <a:gd name="connsiteY6" fmla="*/ 345298 h 364157"/>
                <a:gd name="connsiteX7" fmla="*/ 555795 w 637105"/>
                <a:gd name="connsiteY7" fmla="*/ 364158 h 364157"/>
                <a:gd name="connsiteX8" fmla="*/ 618298 w 637105"/>
                <a:gd name="connsiteY8" fmla="*/ 334897 h 364157"/>
                <a:gd name="connsiteX9" fmla="*/ 607887 w 637105"/>
                <a:gd name="connsiteY9" fmla="*/ 220454 h 36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105" h="364157">
                  <a:moveTo>
                    <a:pt x="607887" y="220454"/>
                  </a:moveTo>
                  <a:cubicBezTo>
                    <a:pt x="502064" y="132262"/>
                    <a:pt x="381440" y="68625"/>
                    <a:pt x="249528" y="31392"/>
                  </a:cubicBezTo>
                  <a:cubicBezTo>
                    <a:pt x="197512" y="16676"/>
                    <a:pt x="143867" y="6275"/>
                    <a:pt x="90060" y="503"/>
                  </a:cubicBezTo>
                  <a:cubicBezTo>
                    <a:pt x="45760" y="-4460"/>
                    <a:pt x="5288" y="27896"/>
                    <a:pt x="487" y="72521"/>
                  </a:cubicBezTo>
                  <a:cubicBezTo>
                    <a:pt x="-4389" y="117146"/>
                    <a:pt x="27881" y="157217"/>
                    <a:pt x="72506" y="162094"/>
                  </a:cubicBezTo>
                  <a:cubicBezTo>
                    <a:pt x="117369" y="166971"/>
                    <a:pt x="161993" y="175591"/>
                    <a:pt x="205313" y="187859"/>
                  </a:cubicBezTo>
                  <a:cubicBezTo>
                    <a:pt x="315203" y="218825"/>
                    <a:pt x="415663" y="271822"/>
                    <a:pt x="503855" y="345298"/>
                  </a:cubicBezTo>
                  <a:cubicBezTo>
                    <a:pt x="519057" y="357976"/>
                    <a:pt x="537507" y="364158"/>
                    <a:pt x="555795" y="364158"/>
                  </a:cubicBezTo>
                  <a:cubicBezTo>
                    <a:pt x="579122" y="364158"/>
                    <a:pt x="602210" y="354242"/>
                    <a:pt x="618298" y="334897"/>
                  </a:cubicBezTo>
                  <a:cubicBezTo>
                    <a:pt x="646978" y="300435"/>
                    <a:pt x="642349" y="249229"/>
                    <a:pt x="607887" y="220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995727D-A4DB-45A3-836E-0F983843C9BF}"/>
                </a:ext>
              </a:extLst>
            </p:cNvPr>
            <p:cNvSpPr/>
            <p:nvPr/>
          </p:nvSpPr>
          <p:spPr>
            <a:xfrm>
              <a:off x="6811039" y="2308772"/>
              <a:ext cx="226979" cy="326592"/>
            </a:xfrm>
            <a:custGeom>
              <a:avLst/>
              <a:gdLst>
                <a:gd name="connsiteX0" fmla="*/ 44276 w 226979"/>
                <a:gd name="connsiteY0" fmla="*/ 8867 h 326592"/>
                <a:gd name="connsiteX1" fmla="*/ 8919 w 226979"/>
                <a:gd name="connsiteY1" fmla="*/ 118271 h 326592"/>
                <a:gd name="connsiteX2" fmla="*/ 67440 w 226979"/>
                <a:gd name="connsiteY2" fmla="*/ 267338 h 326592"/>
                <a:gd name="connsiteX3" fmla="*/ 145631 w 226979"/>
                <a:gd name="connsiteY3" fmla="*/ 326593 h 326592"/>
                <a:gd name="connsiteX4" fmla="*/ 167663 w 226979"/>
                <a:gd name="connsiteY4" fmla="*/ 323506 h 326592"/>
                <a:gd name="connsiteX5" fmla="*/ 223908 w 226979"/>
                <a:gd name="connsiteY5" fmla="*/ 223284 h 326592"/>
                <a:gd name="connsiteX6" fmla="*/ 153680 w 226979"/>
                <a:gd name="connsiteY6" fmla="*/ 44224 h 326592"/>
                <a:gd name="connsiteX7" fmla="*/ 44276 w 226979"/>
                <a:gd name="connsiteY7" fmla="*/ 8867 h 3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979" h="326592">
                  <a:moveTo>
                    <a:pt x="44276" y="8867"/>
                  </a:moveTo>
                  <a:cubicBezTo>
                    <a:pt x="4290" y="29346"/>
                    <a:pt x="-11484" y="78276"/>
                    <a:pt x="8919" y="118271"/>
                  </a:cubicBezTo>
                  <a:cubicBezTo>
                    <a:pt x="33303" y="165820"/>
                    <a:pt x="52972" y="216055"/>
                    <a:pt x="67440" y="267338"/>
                  </a:cubicBezTo>
                  <a:cubicBezTo>
                    <a:pt x="77518" y="303180"/>
                    <a:pt x="110113" y="326593"/>
                    <a:pt x="145631" y="326593"/>
                  </a:cubicBezTo>
                  <a:cubicBezTo>
                    <a:pt x="152947" y="326593"/>
                    <a:pt x="160347" y="325621"/>
                    <a:pt x="167663" y="323506"/>
                  </a:cubicBezTo>
                  <a:cubicBezTo>
                    <a:pt x="210906" y="311400"/>
                    <a:pt x="236100" y="266528"/>
                    <a:pt x="223908" y="223284"/>
                  </a:cubicBezTo>
                  <a:cubicBezTo>
                    <a:pt x="206515" y="161591"/>
                    <a:pt x="182865" y="101364"/>
                    <a:pt x="153680" y="44224"/>
                  </a:cubicBezTo>
                  <a:cubicBezTo>
                    <a:pt x="133201" y="4314"/>
                    <a:pt x="84347" y="-11450"/>
                    <a:pt x="44276" y="88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580897-C5EA-4B54-8639-B6726756A220}"/>
                </a:ext>
              </a:extLst>
            </p:cNvPr>
            <p:cNvSpPr/>
            <p:nvPr/>
          </p:nvSpPr>
          <p:spPr>
            <a:xfrm>
              <a:off x="5608259" y="2796905"/>
              <a:ext cx="975438" cy="1300388"/>
            </a:xfrm>
            <a:custGeom>
              <a:avLst/>
              <a:gdLst>
                <a:gd name="connsiteX0" fmla="*/ 939817 w 975438"/>
                <a:gd name="connsiteY0" fmla="*/ 14024 h 1300388"/>
                <a:gd name="connsiteX1" fmla="*/ 849024 w 975438"/>
                <a:gd name="connsiteY1" fmla="*/ 13538 h 1300388"/>
                <a:gd name="connsiteX2" fmla="*/ 487741 w 975438"/>
                <a:gd name="connsiteY2" fmla="*/ 162443 h 1300388"/>
                <a:gd name="connsiteX3" fmla="*/ 126372 w 975438"/>
                <a:gd name="connsiteY3" fmla="*/ 13538 h 1300388"/>
                <a:gd name="connsiteX4" fmla="*/ 35580 w 975438"/>
                <a:gd name="connsiteY4" fmla="*/ 14024 h 1300388"/>
                <a:gd name="connsiteX5" fmla="*/ 1766 w 975438"/>
                <a:gd name="connsiteY5" fmla="*/ 98235 h 1300388"/>
                <a:gd name="connsiteX6" fmla="*/ 245606 w 975438"/>
                <a:gd name="connsiteY6" fmla="*/ 1236158 h 1300388"/>
                <a:gd name="connsiteX7" fmla="*/ 342171 w 975438"/>
                <a:gd name="connsiteY7" fmla="*/ 1298585 h 1300388"/>
                <a:gd name="connsiteX8" fmla="*/ 404674 w 975438"/>
                <a:gd name="connsiteY8" fmla="*/ 1202106 h 1300388"/>
                <a:gd name="connsiteX9" fmla="*/ 198715 w 975438"/>
                <a:gd name="connsiteY9" fmla="*/ 241129 h 1300388"/>
                <a:gd name="connsiteX10" fmla="*/ 487751 w 975438"/>
                <a:gd name="connsiteY10" fmla="*/ 325006 h 1300388"/>
                <a:gd name="connsiteX11" fmla="*/ 776701 w 975438"/>
                <a:gd name="connsiteY11" fmla="*/ 241129 h 1300388"/>
                <a:gd name="connsiteX12" fmla="*/ 570742 w 975438"/>
                <a:gd name="connsiteY12" fmla="*/ 1202106 h 1300388"/>
                <a:gd name="connsiteX13" fmla="*/ 633245 w 975438"/>
                <a:gd name="connsiteY13" fmla="*/ 1298585 h 1300388"/>
                <a:gd name="connsiteX14" fmla="*/ 650314 w 975438"/>
                <a:gd name="connsiteY14" fmla="*/ 1300376 h 1300388"/>
                <a:gd name="connsiteX15" fmla="*/ 729810 w 975438"/>
                <a:gd name="connsiteY15" fmla="*/ 1236168 h 1300388"/>
                <a:gd name="connsiteX16" fmla="*/ 973650 w 975438"/>
                <a:gd name="connsiteY16" fmla="*/ 98244 h 1300388"/>
                <a:gd name="connsiteX17" fmla="*/ 939817 w 975438"/>
                <a:gd name="connsiteY17" fmla="*/ 14024 h 130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5438" h="1300388">
                  <a:moveTo>
                    <a:pt x="939817" y="14024"/>
                  </a:moveTo>
                  <a:cubicBezTo>
                    <a:pt x="912423" y="-4511"/>
                    <a:pt x="876580" y="-4673"/>
                    <a:pt x="849024" y="13538"/>
                  </a:cubicBezTo>
                  <a:cubicBezTo>
                    <a:pt x="786769" y="54906"/>
                    <a:pt x="600393" y="162443"/>
                    <a:pt x="487741" y="162443"/>
                  </a:cubicBezTo>
                  <a:cubicBezTo>
                    <a:pt x="375003" y="162443"/>
                    <a:pt x="188628" y="54906"/>
                    <a:pt x="126372" y="13538"/>
                  </a:cubicBezTo>
                  <a:cubicBezTo>
                    <a:pt x="98902" y="-4664"/>
                    <a:pt x="63059" y="-4502"/>
                    <a:pt x="35580" y="14024"/>
                  </a:cubicBezTo>
                  <a:cubicBezTo>
                    <a:pt x="8272" y="32636"/>
                    <a:pt x="-5063" y="65878"/>
                    <a:pt x="1766" y="98235"/>
                  </a:cubicBezTo>
                  <a:lnTo>
                    <a:pt x="245606" y="1236158"/>
                  </a:lnTo>
                  <a:cubicBezTo>
                    <a:pt x="255036" y="1280049"/>
                    <a:pt x="298441" y="1307929"/>
                    <a:pt x="342171" y="1298585"/>
                  </a:cubicBezTo>
                  <a:cubicBezTo>
                    <a:pt x="386062" y="1289241"/>
                    <a:pt x="414018" y="1245997"/>
                    <a:pt x="404674" y="1202106"/>
                  </a:cubicBezTo>
                  <a:lnTo>
                    <a:pt x="198715" y="241129"/>
                  </a:lnTo>
                  <a:cubicBezTo>
                    <a:pt x="286411" y="283887"/>
                    <a:pt x="394920" y="325006"/>
                    <a:pt x="487751" y="325006"/>
                  </a:cubicBezTo>
                  <a:cubicBezTo>
                    <a:pt x="580496" y="325006"/>
                    <a:pt x="689004" y="283877"/>
                    <a:pt x="776701" y="241129"/>
                  </a:cubicBezTo>
                  <a:lnTo>
                    <a:pt x="570742" y="1202106"/>
                  </a:lnTo>
                  <a:cubicBezTo>
                    <a:pt x="561398" y="1245997"/>
                    <a:pt x="589354" y="1289241"/>
                    <a:pt x="633245" y="1298585"/>
                  </a:cubicBezTo>
                  <a:cubicBezTo>
                    <a:pt x="639017" y="1299804"/>
                    <a:pt x="644704" y="1300376"/>
                    <a:pt x="650314" y="1300376"/>
                  </a:cubicBezTo>
                  <a:cubicBezTo>
                    <a:pt x="687861" y="1300376"/>
                    <a:pt x="721599" y="1274287"/>
                    <a:pt x="729810" y="1236168"/>
                  </a:cubicBezTo>
                  <a:lnTo>
                    <a:pt x="973650" y="98244"/>
                  </a:lnTo>
                  <a:cubicBezTo>
                    <a:pt x="980546" y="65878"/>
                    <a:pt x="967134" y="32636"/>
                    <a:pt x="939817" y="140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6526A7-1633-4DBA-911A-B1F4142A93F7}"/>
              </a:ext>
            </a:extLst>
          </p:cNvPr>
          <p:cNvSpPr txBox="1"/>
          <p:nvPr/>
        </p:nvSpPr>
        <p:spPr>
          <a:xfrm>
            <a:off x="1900449" y="993620"/>
            <a:ext cx="301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u="none" strike="noStrike" baseline="0" dirty="0">
                <a:latin typeface="Times New Roman" panose="02020603050405020304" pitchFamily="18" charset="0"/>
              </a:rPr>
              <a:t>EEG and electrocorticography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6FD198-2098-4060-986B-5FA7F74E8E3B}"/>
              </a:ext>
            </a:extLst>
          </p:cNvPr>
          <p:cNvSpPr txBox="1"/>
          <p:nvPr/>
        </p:nvSpPr>
        <p:spPr>
          <a:xfrm>
            <a:off x="3030642" y="2530113"/>
            <a:ext cx="1665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1" u="none" strike="noStrike" baseline="0" dirty="0">
                <a:latin typeface="Times New Roman" panose="02020603050405020304" pitchFamily="18" charset="0"/>
              </a:rPr>
              <a:t>ECG</a:t>
            </a:r>
            <a:endParaRPr lang="en-US" sz="2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3E7244-BD44-4832-AC06-5D9DCFD615AA}"/>
              </a:ext>
            </a:extLst>
          </p:cNvPr>
          <p:cNvSpPr txBox="1"/>
          <p:nvPr/>
        </p:nvSpPr>
        <p:spPr>
          <a:xfrm>
            <a:off x="2672349" y="3618126"/>
            <a:ext cx="2041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u="none" strike="noStrike" baseline="0" dirty="0">
                <a:latin typeface="Times New Roman" panose="02020603050405020304" pitchFamily="18" charset="0"/>
              </a:rPr>
              <a:t>Accelerometry</a:t>
            </a:r>
            <a:endParaRPr lang="en-US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5B503B-2CDD-4E6D-9379-68CDEE5C2515}"/>
              </a:ext>
            </a:extLst>
          </p:cNvPr>
          <p:cNvSpPr txBox="1"/>
          <p:nvPr/>
        </p:nvSpPr>
        <p:spPr>
          <a:xfrm>
            <a:off x="8571735" y="3618126"/>
            <a:ext cx="28519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none" strike="noStrike" baseline="0" dirty="0">
                <a:latin typeface="Times New Roman" panose="02020603050405020304" pitchFamily="18" charset="0"/>
              </a:rPr>
              <a:t>Combined accelerometry and </a:t>
            </a:r>
          </a:p>
          <a:p>
            <a:r>
              <a:rPr lang="en-US" sz="2400" b="1" i="1" u="none" strike="noStrike" baseline="0" dirty="0">
                <a:latin typeface="Times New Roman" panose="02020603050405020304" pitchFamily="18" charset="0"/>
              </a:rPr>
              <a:t>electrodermal activity methods</a:t>
            </a:r>
            <a:endParaRPr lang="en-US" sz="24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DB8D5D-86DC-43B3-940F-9C374981D46E}"/>
              </a:ext>
            </a:extLst>
          </p:cNvPr>
          <p:cNvSpPr txBox="1"/>
          <p:nvPr/>
        </p:nvSpPr>
        <p:spPr>
          <a:xfrm>
            <a:off x="8747044" y="2302387"/>
            <a:ext cx="2999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u="none" strike="noStrike" baseline="0" dirty="0">
                <a:latin typeface="Times New Roman" panose="02020603050405020304" pitchFamily="18" charset="0"/>
              </a:rPr>
              <a:t>Combination of ECG and EEG data</a:t>
            </a:r>
            <a:endParaRPr lang="en-US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647B77-3AAF-42CB-AAE3-DE090336BC32}"/>
              </a:ext>
            </a:extLst>
          </p:cNvPr>
          <p:cNvSpPr txBox="1"/>
          <p:nvPr/>
        </p:nvSpPr>
        <p:spPr>
          <a:xfrm>
            <a:off x="8551631" y="1041977"/>
            <a:ext cx="2872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u="none" strike="noStrike" baseline="0" dirty="0">
                <a:latin typeface="Times New Roman" panose="02020603050405020304" pitchFamily="18" charset="0"/>
              </a:rPr>
              <a:t>Combined EEG systems</a:t>
            </a:r>
            <a:endParaRPr lang="en-US" sz="2400" dirty="0"/>
          </a:p>
        </p:txBody>
      </p:sp>
      <p:sp>
        <p:nvSpPr>
          <p:cNvPr id="61" name="Title 11">
            <a:extLst>
              <a:ext uri="{FF2B5EF4-FFF2-40B4-BE49-F238E27FC236}">
                <a16:creationId xmlns:a16="http://schemas.microsoft.com/office/drawing/2014/main" id="{DC0928E0-1F30-48FC-BCD6-102F9B2E3DDD}"/>
              </a:ext>
            </a:extLst>
          </p:cNvPr>
          <p:cNvSpPr txBox="1">
            <a:spLocks/>
          </p:cNvSpPr>
          <p:nvPr/>
        </p:nvSpPr>
        <p:spPr>
          <a:xfrm>
            <a:off x="4927535" y="5635181"/>
            <a:ext cx="3370965" cy="648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317197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7" grpId="0" animBg="1"/>
      <p:bldP spid="99" grpId="0" animBg="1"/>
      <p:bldP spid="102" grpId="0" animBg="1"/>
      <p:bldP spid="2" grpId="0"/>
      <p:bldP spid="56" grpId="0"/>
      <p:bldP spid="60" grpId="0"/>
      <p:bldP spid="62" grpId="0"/>
      <p:bldP spid="64" grpId="0"/>
      <p:bldP spid="66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E03654-BF9F-4F78-8F4A-A28441676270}"/>
              </a:ext>
            </a:extLst>
          </p:cNvPr>
          <p:cNvSpPr/>
          <p:nvPr/>
        </p:nvSpPr>
        <p:spPr>
          <a:xfrm rot="10800000">
            <a:off x="1" y="-3868906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7E37891-CC2A-446C-AB6F-13D361971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3912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388B83AD-C519-4436-A2E2-C2E8FDD2B9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327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A16D572-D74F-4B21-90C2-81E685B67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20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4146CC8-1DA7-4116-AB81-66C6A8DB96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327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46C49F05-CEEF-478F-9CF2-2D5132012C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327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4DED2E8B-1F73-4BEA-9F32-197564D41B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23912" y="4689292"/>
            <a:ext cx="526829" cy="526829"/>
          </a:xfrm>
          <a:prstGeom prst="rect">
            <a:avLst/>
          </a:prstGeom>
        </p:spPr>
      </p:pic>
      <p:pic>
        <p:nvPicPr>
          <p:cNvPr id="40" name="Graphic 39" descr="Hurdle with solid fill">
            <a:extLst>
              <a:ext uri="{FF2B5EF4-FFF2-40B4-BE49-F238E27FC236}">
                <a16:creationId xmlns:a16="http://schemas.microsoft.com/office/drawing/2014/main" id="{87E12404-286B-49BB-83F3-A6B014B26C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270" y="2663979"/>
            <a:ext cx="540000" cy="526829"/>
          </a:xfrm>
          <a:prstGeom prst="rect">
            <a:avLst/>
          </a:prstGeom>
        </p:spPr>
      </p:pic>
      <p:pic>
        <p:nvPicPr>
          <p:cNvPr id="41" name="Graphic 40" descr="Playbook with solid fill">
            <a:extLst>
              <a:ext uri="{FF2B5EF4-FFF2-40B4-BE49-F238E27FC236}">
                <a16:creationId xmlns:a16="http://schemas.microsoft.com/office/drawing/2014/main" id="{8E89AED0-B784-42DA-9DB1-58C8DAE29A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22328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Presentation with pie chart with solid fill">
            <a:extLst>
              <a:ext uri="{FF2B5EF4-FFF2-40B4-BE49-F238E27FC236}">
                <a16:creationId xmlns:a16="http://schemas.microsoft.com/office/drawing/2014/main" id="{3ED84B74-1EFB-4D43-BB25-6CB0380E34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43" name="Graphic 42" descr="Future with solid fill">
            <a:extLst>
              <a:ext uri="{FF2B5EF4-FFF2-40B4-BE49-F238E27FC236}">
                <a16:creationId xmlns:a16="http://schemas.microsoft.com/office/drawing/2014/main" id="{D24F2B54-67BC-4933-8C5C-83BBBD8EC26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4" name="Graphic 43" descr="Lights On with solid fill">
            <a:extLst>
              <a:ext uri="{FF2B5EF4-FFF2-40B4-BE49-F238E27FC236}">
                <a16:creationId xmlns:a16="http://schemas.microsoft.com/office/drawing/2014/main" id="{70DC46AE-C491-4C1C-A023-1D55D4A3F5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5" name="Graphic 44" descr="Questions with solid fill">
            <a:extLst>
              <a:ext uri="{FF2B5EF4-FFF2-40B4-BE49-F238E27FC236}">
                <a16:creationId xmlns:a16="http://schemas.microsoft.com/office/drawing/2014/main" id="{CA9FB4AF-0D03-4CC0-9F66-C2FD555F19C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14EEF2-8B55-4B99-8A46-2A3EF1510CE4}"/>
              </a:ext>
            </a:extLst>
          </p:cNvPr>
          <p:cNvGrpSpPr/>
          <p:nvPr/>
        </p:nvGrpSpPr>
        <p:grpSpPr>
          <a:xfrm>
            <a:off x="3948632" y="1128867"/>
            <a:ext cx="6763438" cy="5086404"/>
            <a:chOff x="3474070" y="885798"/>
            <a:chExt cx="6763438" cy="5086404"/>
          </a:xfrm>
        </p:grpSpPr>
        <p:sp>
          <p:nvSpPr>
            <p:cNvPr id="18" name="Google Shape;9198;p74">
              <a:extLst>
                <a:ext uri="{FF2B5EF4-FFF2-40B4-BE49-F238E27FC236}">
                  <a16:creationId xmlns:a16="http://schemas.microsoft.com/office/drawing/2014/main" id="{FC76C90A-0E20-415B-9CBF-88879ABE118A}"/>
                </a:ext>
              </a:extLst>
            </p:cNvPr>
            <p:cNvSpPr/>
            <p:nvPr/>
          </p:nvSpPr>
          <p:spPr>
            <a:xfrm rot="18953071">
              <a:off x="3474070" y="3071382"/>
              <a:ext cx="2923249" cy="290082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AFDEF3"/>
            </a:solidFill>
            <a:ln w="9525" cap="flat" cmpd="sng">
              <a:solidFill>
                <a:srgbClr val="26A7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9199;p74">
              <a:extLst>
                <a:ext uri="{FF2B5EF4-FFF2-40B4-BE49-F238E27FC236}">
                  <a16:creationId xmlns:a16="http://schemas.microsoft.com/office/drawing/2014/main" id="{8000A383-B363-41F6-9989-803E04A31CE1}"/>
                </a:ext>
              </a:extLst>
            </p:cNvPr>
            <p:cNvSpPr/>
            <p:nvPr/>
          </p:nvSpPr>
          <p:spPr>
            <a:xfrm rot="2604410">
              <a:off x="3864321" y="885798"/>
              <a:ext cx="2254862" cy="2184172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FDEF3"/>
            </a:solidFill>
            <a:ln w="9525" cap="flat" cmpd="sng">
              <a:solidFill>
                <a:srgbClr val="26A7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196;p74">
              <a:extLst>
                <a:ext uri="{FF2B5EF4-FFF2-40B4-BE49-F238E27FC236}">
                  <a16:creationId xmlns:a16="http://schemas.microsoft.com/office/drawing/2014/main" id="{7AEDC554-6E45-4A9D-9EF3-57D321918A19}"/>
                </a:ext>
              </a:extLst>
            </p:cNvPr>
            <p:cNvSpPr/>
            <p:nvPr/>
          </p:nvSpPr>
          <p:spPr>
            <a:xfrm rot="20616745">
              <a:off x="6063662" y="1434899"/>
              <a:ext cx="4173846" cy="413978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AFDEF3"/>
            </a:solidFill>
            <a:ln w="9525" cap="flat" cmpd="sng">
              <a:solidFill>
                <a:srgbClr val="26A7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aphic 2" descr="Folder Search with solid fill">
              <a:extLst>
                <a:ext uri="{FF2B5EF4-FFF2-40B4-BE49-F238E27FC236}">
                  <a16:creationId xmlns:a16="http://schemas.microsoft.com/office/drawing/2014/main" id="{B50D34E0-7C24-44E7-ABE4-50978848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445307" y="2799514"/>
              <a:ext cx="1410557" cy="1410557"/>
            </a:xfrm>
            <a:prstGeom prst="rect">
              <a:avLst/>
            </a:prstGeom>
          </p:spPr>
        </p:pic>
        <p:pic>
          <p:nvPicPr>
            <p:cNvPr id="5" name="Graphic 4" descr="Inpatient with solid fill">
              <a:extLst>
                <a:ext uri="{FF2B5EF4-FFF2-40B4-BE49-F238E27FC236}">
                  <a16:creationId xmlns:a16="http://schemas.microsoft.com/office/drawing/2014/main" id="{0BD55EFF-864C-45E3-A9A0-A42A2834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487982" y="1441657"/>
              <a:ext cx="1007541" cy="1007541"/>
            </a:xfrm>
            <a:prstGeom prst="rect">
              <a:avLst/>
            </a:prstGeom>
          </p:spPr>
        </p:pic>
        <p:pic>
          <p:nvPicPr>
            <p:cNvPr id="7" name="Graphic 6" descr="Coins with solid fill">
              <a:extLst>
                <a:ext uri="{FF2B5EF4-FFF2-40B4-BE49-F238E27FC236}">
                  <a16:creationId xmlns:a16="http://schemas.microsoft.com/office/drawing/2014/main" id="{68F0F1C0-EB43-44C3-84AA-20677EE86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381546" y="3967645"/>
              <a:ext cx="1108295" cy="1108295"/>
            </a:xfrm>
            <a:prstGeom prst="rect">
              <a:avLst/>
            </a:prstGeom>
          </p:spPr>
        </p:pic>
      </p:grpSp>
      <p:sp>
        <p:nvSpPr>
          <p:cNvPr id="28" name="Title 11">
            <a:extLst>
              <a:ext uri="{FF2B5EF4-FFF2-40B4-BE49-F238E27FC236}">
                <a16:creationId xmlns:a16="http://schemas.microsoft.com/office/drawing/2014/main" id="{DABF4065-2B8C-4A2E-A57E-A138499FCDD4}"/>
              </a:ext>
            </a:extLst>
          </p:cNvPr>
          <p:cNvSpPr txBox="1">
            <a:spLocks/>
          </p:cNvSpPr>
          <p:nvPr/>
        </p:nvSpPr>
        <p:spPr>
          <a:xfrm>
            <a:off x="1823858" y="259539"/>
            <a:ext cx="4647383" cy="648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</p:txBody>
      </p:sp>
    </p:spTree>
    <p:extLst>
      <p:ext uri="{BB962C8B-B14F-4D97-AF65-F5344CB8AC3E}">
        <p14:creationId xmlns:p14="http://schemas.microsoft.com/office/powerpoint/2010/main" val="287884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4C34F21-1C1E-4650-9EE6-9BC7E1267056}"/>
              </a:ext>
            </a:extLst>
          </p:cNvPr>
          <p:cNvGrpSpPr/>
          <p:nvPr/>
        </p:nvGrpSpPr>
        <p:grpSpPr>
          <a:xfrm>
            <a:off x="3355006" y="887476"/>
            <a:ext cx="3195044" cy="3205784"/>
            <a:chOff x="3324526" y="678165"/>
            <a:chExt cx="3195044" cy="3205784"/>
          </a:xfrm>
        </p:grpSpPr>
        <p:sp>
          <p:nvSpPr>
            <p:cNvPr id="18" name="Google Shape;9470;p74">
              <a:extLst>
                <a:ext uri="{FF2B5EF4-FFF2-40B4-BE49-F238E27FC236}">
                  <a16:creationId xmlns:a16="http://schemas.microsoft.com/office/drawing/2014/main" id="{F22B9744-5372-40F5-8C0E-812BB421E035}"/>
                </a:ext>
              </a:extLst>
            </p:cNvPr>
            <p:cNvSpPr/>
            <p:nvPr/>
          </p:nvSpPr>
          <p:spPr>
            <a:xfrm rot="2710321">
              <a:off x="3319156" y="683535"/>
              <a:ext cx="3205784" cy="3195044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D47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86FC537C-B55F-4C75-8305-8115EC969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72048" y="1831057"/>
              <a:ext cx="900000" cy="900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BBFDD6-F8CF-468D-A95D-88E8F7AA5283}"/>
                </a:ext>
              </a:extLst>
            </p:cNvPr>
            <p:cNvSpPr txBox="1"/>
            <p:nvPr/>
          </p:nvSpPr>
          <p:spPr>
            <a:xfrm>
              <a:off x="4099941" y="2744762"/>
              <a:ext cx="1641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D47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Electronics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F4B5035-C523-40B6-8E80-7E2223853FEF}"/>
              </a:ext>
            </a:extLst>
          </p:cNvPr>
          <p:cNvGrpSpPr/>
          <p:nvPr/>
        </p:nvGrpSpPr>
        <p:grpSpPr>
          <a:xfrm>
            <a:off x="3353413" y="3180263"/>
            <a:ext cx="3195044" cy="3205784"/>
            <a:chOff x="3322933" y="2970952"/>
            <a:chExt cx="3195044" cy="3205784"/>
          </a:xfrm>
        </p:grpSpPr>
        <p:sp>
          <p:nvSpPr>
            <p:cNvPr id="30" name="Google Shape;9470;p74">
              <a:extLst>
                <a:ext uri="{FF2B5EF4-FFF2-40B4-BE49-F238E27FC236}">
                  <a16:creationId xmlns:a16="http://schemas.microsoft.com/office/drawing/2014/main" id="{B0CA8FA8-FD7B-4E89-8CED-2721FE6D333F}"/>
                </a:ext>
              </a:extLst>
            </p:cNvPr>
            <p:cNvSpPr/>
            <p:nvPr/>
          </p:nvSpPr>
          <p:spPr>
            <a:xfrm rot="2710321">
              <a:off x="3317563" y="2976322"/>
              <a:ext cx="3205784" cy="3195044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D47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" name="Graphic 34" descr="Programmer male with solid fill">
              <a:extLst>
                <a:ext uri="{FF2B5EF4-FFF2-40B4-BE49-F238E27FC236}">
                  <a16:creationId xmlns:a16="http://schemas.microsoft.com/office/drawing/2014/main" id="{6211EB68-2FBD-48E5-A7F6-CDA66610A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470455" y="4112414"/>
              <a:ext cx="900000" cy="900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1F5D5-5F9E-4F0C-8CCE-2A966B3B5588}"/>
                </a:ext>
              </a:extLst>
            </p:cNvPr>
            <p:cNvSpPr txBox="1"/>
            <p:nvPr/>
          </p:nvSpPr>
          <p:spPr>
            <a:xfrm>
              <a:off x="4099940" y="5028373"/>
              <a:ext cx="1641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D47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end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AAB885-0797-4EE2-8516-E2A6BB988C39}"/>
              </a:ext>
            </a:extLst>
          </p:cNvPr>
          <p:cNvGrpSpPr/>
          <p:nvPr/>
        </p:nvGrpSpPr>
        <p:grpSpPr>
          <a:xfrm>
            <a:off x="5655188" y="3179692"/>
            <a:ext cx="3195044" cy="3205784"/>
            <a:chOff x="5624708" y="2970381"/>
            <a:chExt cx="3195044" cy="3205784"/>
          </a:xfrm>
        </p:grpSpPr>
        <p:sp>
          <p:nvSpPr>
            <p:cNvPr id="31" name="Google Shape;9470;p74">
              <a:extLst>
                <a:ext uri="{FF2B5EF4-FFF2-40B4-BE49-F238E27FC236}">
                  <a16:creationId xmlns:a16="http://schemas.microsoft.com/office/drawing/2014/main" id="{23885804-4CE0-4E03-AD7A-1EE8FE43C503}"/>
                </a:ext>
              </a:extLst>
            </p:cNvPr>
            <p:cNvSpPr/>
            <p:nvPr/>
          </p:nvSpPr>
          <p:spPr>
            <a:xfrm rot="2710321">
              <a:off x="5619338" y="2975751"/>
              <a:ext cx="3205784" cy="3195044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D47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aphic 5" descr="Smart Phone with solid fill">
              <a:extLst>
                <a:ext uri="{FF2B5EF4-FFF2-40B4-BE49-F238E27FC236}">
                  <a16:creationId xmlns:a16="http://schemas.microsoft.com/office/drawing/2014/main" id="{2D61FE13-0CC7-423F-A7E6-2AFE35E87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772230" y="4119463"/>
              <a:ext cx="900000" cy="9000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D89541-6866-4636-9775-17D1D99B77ED}"/>
                </a:ext>
              </a:extLst>
            </p:cNvPr>
            <p:cNvSpPr txBox="1"/>
            <p:nvPr/>
          </p:nvSpPr>
          <p:spPr>
            <a:xfrm>
              <a:off x="6401174" y="5079000"/>
              <a:ext cx="1641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D47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Mobile app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3EB0CD0-BE1D-43B5-90C7-8CA5DDA57EB6}"/>
              </a:ext>
            </a:extLst>
          </p:cNvPr>
          <p:cNvGrpSpPr/>
          <p:nvPr/>
        </p:nvGrpSpPr>
        <p:grpSpPr>
          <a:xfrm>
            <a:off x="7941725" y="3183362"/>
            <a:ext cx="3195044" cy="3205784"/>
            <a:chOff x="7911245" y="2974051"/>
            <a:chExt cx="3195044" cy="3205784"/>
          </a:xfrm>
        </p:grpSpPr>
        <p:sp>
          <p:nvSpPr>
            <p:cNvPr id="34" name="Google Shape;9470;p74">
              <a:extLst>
                <a:ext uri="{FF2B5EF4-FFF2-40B4-BE49-F238E27FC236}">
                  <a16:creationId xmlns:a16="http://schemas.microsoft.com/office/drawing/2014/main" id="{096BB75D-3B82-4E9A-8815-B8FCDE75393E}"/>
                </a:ext>
              </a:extLst>
            </p:cNvPr>
            <p:cNvSpPr/>
            <p:nvPr/>
          </p:nvSpPr>
          <p:spPr>
            <a:xfrm rot="2710321">
              <a:off x="7905875" y="2979421"/>
              <a:ext cx="3205784" cy="3195044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D47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A150AD-DF5D-4B98-AE8E-21A6C1FF9075}"/>
                </a:ext>
              </a:extLst>
            </p:cNvPr>
            <p:cNvSpPr/>
            <p:nvPr/>
          </p:nvSpPr>
          <p:spPr>
            <a:xfrm>
              <a:off x="9076767" y="4187103"/>
              <a:ext cx="864000" cy="779681"/>
            </a:xfrm>
            <a:custGeom>
              <a:avLst/>
              <a:gdLst>
                <a:gd name="connsiteX0" fmla="*/ 319500 w 864000"/>
                <a:gd name="connsiteY0" fmla="*/ 28 h 779681"/>
                <a:gd name="connsiteX1" fmla="*/ 319331 w 864000"/>
                <a:gd name="connsiteY1" fmla="*/ 28 h 779681"/>
                <a:gd name="connsiteX2" fmla="*/ 228235 w 864000"/>
                <a:gd name="connsiteY2" fmla="*/ 56278 h 779681"/>
                <a:gd name="connsiteX3" fmla="*/ 214734 w 864000"/>
                <a:gd name="connsiteY3" fmla="*/ 56278 h 779681"/>
                <a:gd name="connsiteX4" fmla="*/ 214481 w 864000"/>
                <a:gd name="connsiteY4" fmla="*/ 56278 h 779681"/>
                <a:gd name="connsiteX5" fmla="*/ 118913 w 864000"/>
                <a:gd name="connsiteY5" fmla="*/ 90000 h 779681"/>
                <a:gd name="connsiteX6" fmla="*/ 76275 w 864000"/>
                <a:gd name="connsiteY6" fmla="*/ 179494 h 779681"/>
                <a:gd name="connsiteX7" fmla="*/ 105103 w 864000"/>
                <a:gd name="connsiteY7" fmla="*/ 257991 h 779681"/>
                <a:gd name="connsiteX8" fmla="*/ 0 w 864000"/>
                <a:gd name="connsiteY8" fmla="*/ 389841 h 779681"/>
                <a:gd name="connsiteX9" fmla="*/ 105019 w 864000"/>
                <a:gd name="connsiteY9" fmla="*/ 521663 h 779681"/>
                <a:gd name="connsiteX10" fmla="*/ 75628 w 864000"/>
                <a:gd name="connsiteY10" fmla="*/ 599456 h 779681"/>
                <a:gd name="connsiteX11" fmla="*/ 214763 w 864000"/>
                <a:gd name="connsiteY11" fmla="*/ 723431 h 779681"/>
                <a:gd name="connsiteX12" fmla="*/ 228263 w 864000"/>
                <a:gd name="connsiteY12" fmla="*/ 723431 h 779681"/>
                <a:gd name="connsiteX13" fmla="*/ 319500 w 864000"/>
                <a:gd name="connsiteY13" fmla="*/ 779681 h 779681"/>
                <a:gd name="connsiteX14" fmla="*/ 319697 w 864000"/>
                <a:gd name="connsiteY14" fmla="*/ 779681 h 779681"/>
                <a:gd name="connsiteX15" fmla="*/ 414028 w 864000"/>
                <a:gd name="connsiteY15" fmla="*/ 685181 h 779681"/>
                <a:gd name="connsiteX16" fmla="*/ 414028 w 864000"/>
                <a:gd name="connsiteY16" fmla="*/ 94528 h 779681"/>
                <a:gd name="connsiteX17" fmla="*/ 319500 w 864000"/>
                <a:gd name="connsiteY17" fmla="*/ 28 h 779681"/>
                <a:gd name="connsiteX18" fmla="*/ 319500 w 864000"/>
                <a:gd name="connsiteY18" fmla="*/ 478153 h 779681"/>
                <a:gd name="connsiteX19" fmla="*/ 301500 w 864000"/>
                <a:gd name="connsiteY19" fmla="*/ 460153 h 779681"/>
                <a:gd name="connsiteX20" fmla="*/ 319500 w 864000"/>
                <a:gd name="connsiteY20" fmla="*/ 442153 h 779681"/>
                <a:gd name="connsiteX21" fmla="*/ 337500 w 864000"/>
                <a:gd name="connsiteY21" fmla="*/ 460153 h 779681"/>
                <a:gd name="connsiteX22" fmla="*/ 319500 w 864000"/>
                <a:gd name="connsiteY22" fmla="*/ 478153 h 779681"/>
                <a:gd name="connsiteX23" fmla="*/ 393750 w 864000"/>
                <a:gd name="connsiteY23" fmla="*/ 337528 h 779681"/>
                <a:gd name="connsiteX24" fmla="*/ 329625 w 864000"/>
                <a:gd name="connsiteY24" fmla="*/ 337528 h 779681"/>
                <a:gd name="connsiteX25" fmla="*/ 329625 w 864000"/>
                <a:gd name="connsiteY25" fmla="*/ 159356 h 779681"/>
                <a:gd name="connsiteX26" fmla="*/ 357750 w 864000"/>
                <a:gd name="connsiteY26" fmla="*/ 122653 h 779681"/>
                <a:gd name="connsiteX27" fmla="*/ 319500 w 864000"/>
                <a:gd name="connsiteY27" fmla="*/ 84403 h 779681"/>
                <a:gd name="connsiteX28" fmla="*/ 281250 w 864000"/>
                <a:gd name="connsiteY28" fmla="*/ 122653 h 779681"/>
                <a:gd name="connsiteX29" fmla="*/ 309375 w 864000"/>
                <a:gd name="connsiteY29" fmla="*/ 159356 h 779681"/>
                <a:gd name="connsiteX30" fmla="*/ 309375 w 864000"/>
                <a:gd name="connsiteY30" fmla="*/ 337528 h 779681"/>
                <a:gd name="connsiteX31" fmla="*/ 263250 w 864000"/>
                <a:gd name="connsiteY31" fmla="*/ 337528 h 779681"/>
                <a:gd name="connsiteX32" fmla="*/ 263194 w 864000"/>
                <a:gd name="connsiteY32" fmla="*/ 337528 h 779681"/>
                <a:gd name="connsiteX33" fmla="*/ 225000 w 864000"/>
                <a:gd name="connsiteY33" fmla="*/ 375778 h 779681"/>
                <a:gd name="connsiteX34" fmla="*/ 225000 w 864000"/>
                <a:gd name="connsiteY34" fmla="*/ 393778 h 779681"/>
                <a:gd name="connsiteX35" fmla="*/ 159328 w 864000"/>
                <a:gd name="connsiteY35" fmla="*/ 393778 h 779681"/>
                <a:gd name="connsiteX36" fmla="*/ 122625 w 864000"/>
                <a:gd name="connsiteY36" fmla="*/ 365653 h 779681"/>
                <a:gd name="connsiteX37" fmla="*/ 84375 w 864000"/>
                <a:gd name="connsiteY37" fmla="*/ 403903 h 779681"/>
                <a:gd name="connsiteX38" fmla="*/ 122625 w 864000"/>
                <a:gd name="connsiteY38" fmla="*/ 442153 h 779681"/>
                <a:gd name="connsiteX39" fmla="*/ 159328 w 864000"/>
                <a:gd name="connsiteY39" fmla="*/ 414028 h 779681"/>
                <a:gd name="connsiteX40" fmla="*/ 225000 w 864000"/>
                <a:gd name="connsiteY40" fmla="*/ 414028 h 779681"/>
                <a:gd name="connsiteX41" fmla="*/ 225000 w 864000"/>
                <a:gd name="connsiteY41" fmla="*/ 578109 h 779681"/>
                <a:gd name="connsiteX42" fmla="*/ 196875 w 864000"/>
                <a:gd name="connsiteY42" fmla="*/ 614841 h 779681"/>
                <a:gd name="connsiteX43" fmla="*/ 235125 w 864000"/>
                <a:gd name="connsiteY43" fmla="*/ 653091 h 779681"/>
                <a:gd name="connsiteX44" fmla="*/ 273375 w 864000"/>
                <a:gd name="connsiteY44" fmla="*/ 614841 h 779681"/>
                <a:gd name="connsiteX45" fmla="*/ 245250 w 864000"/>
                <a:gd name="connsiteY45" fmla="*/ 578109 h 779681"/>
                <a:gd name="connsiteX46" fmla="*/ 245250 w 864000"/>
                <a:gd name="connsiteY46" fmla="*/ 375778 h 779681"/>
                <a:gd name="connsiteX47" fmla="*/ 263222 w 864000"/>
                <a:gd name="connsiteY47" fmla="*/ 357750 h 779681"/>
                <a:gd name="connsiteX48" fmla="*/ 263250 w 864000"/>
                <a:gd name="connsiteY48" fmla="*/ 357750 h 779681"/>
                <a:gd name="connsiteX49" fmla="*/ 393750 w 864000"/>
                <a:gd name="connsiteY49" fmla="*/ 357750 h 779681"/>
                <a:gd name="connsiteX50" fmla="*/ 393750 w 864000"/>
                <a:gd name="connsiteY50" fmla="*/ 685097 h 779681"/>
                <a:gd name="connsiteX51" fmla="*/ 329625 w 864000"/>
                <a:gd name="connsiteY51" fmla="*/ 758503 h 779681"/>
                <a:gd name="connsiteX52" fmla="*/ 329625 w 864000"/>
                <a:gd name="connsiteY52" fmla="*/ 496856 h 779681"/>
                <a:gd name="connsiteX53" fmla="*/ 357750 w 864000"/>
                <a:gd name="connsiteY53" fmla="*/ 460125 h 779681"/>
                <a:gd name="connsiteX54" fmla="*/ 319500 w 864000"/>
                <a:gd name="connsiteY54" fmla="*/ 421875 h 779681"/>
                <a:gd name="connsiteX55" fmla="*/ 281250 w 864000"/>
                <a:gd name="connsiteY55" fmla="*/ 460125 h 779681"/>
                <a:gd name="connsiteX56" fmla="*/ 309375 w 864000"/>
                <a:gd name="connsiteY56" fmla="*/ 496856 h 779681"/>
                <a:gd name="connsiteX57" fmla="*/ 309375 w 864000"/>
                <a:gd name="connsiteY57" fmla="*/ 758700 h 779681"/>
                <a:gd name="connsiteX58" fmla="*/ 244688 w 864000"/>
                <a:gd name="connsiteY58" fmla="*/ 709903 h 779681"/>
                <a:gd name="connsiteX59" fmla="*/ 235125 w 864000"/>
                <a:gd name="connsiteY59" fmla="*/ 703153 h 779681"/>
                <a:gd name="connsiteX60" fmla="*/ 214763 w 864000"/>
                <a:gd name="connsiteY60" fmla="*/ 703153 h 779681"/>
                <a:gd name="connsiteX61" fmla="*/ 95850 w 864000"/>
                <a:gd name="connsiteY61" fmla="*/ 599484 h 779681"/>
                <a:gd name="connsiteX62" fmla="*/ 129769 w 864000"/>
                <a:gd name="connsiteY62" fmla="*/ 523575 h 779681"/>
                <a:gd name="connsiteX63" fmla="*/ 132385 w 864000"/>
                <a:gd name="connsiteY63" fmla="*/ 513731 h 779681"/>
                <a:gd name="connsiteX64" fmla="*/ 125156 w 864000"/>
                <a:gd name="connsiteY64" fmla="*/ 506587 h 779681"/>
                <a:gd name="connsiteX65" fmla="*/ 20250 w 864000"/>
                <a:gd name="connsiteY65" fmla="*/ 389841 h 779681"/>
                <a:gd name="connsiteX66" fmla="*/ 124172 w 864000"/>
                <a:gd name="connsiteY66" fmla="*/ 273375 h 779681"/>
                <a:gd name="connsiteX67" fmla="*/ 198422 w 864000"/>
                <a:gd name="connsiteY67" fmla="*/ 273375 h 779681"/>
                <a:gd name="connsiteX68" fmla="*/ 235125 w 864000"/>
                <a:gd name="connsiteY68" fmla="*/ 301500 h 779681"/>
                <a:gd name="connsiteX69" fmla="*/ 273375 w 864000"/>
                <a:gd name="connsiteY69" fmla="*/ 263250 h 779681"/>
                <a:gd name="connsiteX70" fmla="*/ 235125 w 864000"/>
                <a:gd name="connsiteY70" fmla="*/ 225028 h 779681"/>
                <a:gd name="connsiteX71" fmla="*/ 198422 w 864000"/>
                <a:gd name="connsiteY71" fmla="*/ 253153 h 779681"/>
                <a:gd name="connsiteX72" fmla="*/ 127181 w 864000"/>
                <a:gd name="connsiteY72" fmla="*/ 253153 h 779681"/>
                <a:gd name="connsiteX73" fmla="*/ 96497 w 864000"/>
                <a:gd name="connsiteY73" fmla="*/ 179522 h 779681"/>
                <a:gd name="connsiteX74" fmla="*/ 131963 w 864000"/>
                <a:gd name="connsiteY74" fmla="*/ 105497 h 779681"/>
                <a:gd name="connsiteX75" fmla="*/ 214538 w 864000"/>
                <a:gd name="connsiteY75" fmla="*/ 76528 h 779681"/>
                <a:gd name="connsiteX76" fmla="*/ 214763 w 864000"/>
                <a:gd name="connsiteY76" fmla="*/ 76528 h 779681"/>
                <a:gd name="connsiteX77" fmla="*/ 235125 w 864000"/>
                <a:gd name="connsiteY77" fmla="*/ 76528 h 779681"/>
                <a:gd name="connsiteX78" fmla="*/ 244660 w 864000"/>
                <a:gd name="connsiteY78" fmla="*/ 69806 h 779681"/>
                <a:gd name="connsiteX79" fmla="*/ 319331 w 864000"/>
                <a:gd name="connsiteY79" fmla="*/ 20278 h 779681"/>
                <a:gd name="connsiteX80" fmla="*/ 319472 w 864000"/>
                <a:gd name="connsiteY80" fmla="*/ 20278 h 779681"/>
                <a:gd name="connsiteX81" fmla="*/ 393750 w 864000"/>
                <a:gd name="connsiteY81" fmla="*/ 94528 h 779681"/>
                <a:gd name="connsiteX82" fmla="*/ 393750 w 864000"/>
                <a:gd name="connsiteY82" fmla="*/ 337528 h 779681"/>
                <a:gd name="connsiteX83" fmla="*/ 319500 w 864000"/>
                <a:gd name="connsiteY83" fmla="*/ 140653 h 779681"/>
                <a:gd name="connsiteX84" fmla="*/ 301500 w 864000"/>
                <a:gd name="connsiteY84" fmla="*/ 122653 h 779681"/>
                <a:gd name="connsiteX85" fmla="*/ 319500 w 864000"/>
                <a:gd name="connsiteY85" fmla="*/ 104653 h 779681"/>
                <a:gd name="connsiteX86" fmla="*/ 337500 w 864000"/>
                <a:gd name="connsiteY86" fmla="*/ 122653 h 779681"/>
                <a:gd name="connsiteX87" fmla="*/ 319500 w 864000"/>
                <a:gd name="connsiteY87" fmla="*/ 140653 h 779681"/>
                <a:gd name="connsiteX88" fmla="*/ 235125 w 864000"/>
                <a:gd name="connsiteY88" fmla="*/ 596841 h 779681"/>
                <a:gd name="connsiteX89" fmla="*/ 253125 w 864000"/>
                <a:gd name="connsiteY89" fmla="*/ 614841 h 779681"/>
                <a:gd name="connsiteX90" fmla="*/ 235125 w 864000"/>
                <a:gd name="connsiteY90" fmla="*/ 632841 h 779681"/>
                <a:gd name="connsiteX91" fmla="*/ 217125 w 864000"/>
                <a:gd name="connsiteY91" fmla="*/ 614841 h 779681"/>
                <a:gd name="connsiteX92" fmla="*/ 235125 w 864000"/>
                <a:gd name="connsiteY92" fmla="*/ 596841 h 779681"/>
                <a:gd name="connsiteX93" fmla="*/ 140625 w 864000"/>
                <a:gd name="connsiteY93" fmla="*/ 403903 h 779681"/>
                <a:gd name="connsiteX94" fmla="*/ 122625 w 864000"/>
                <a:gd name="connsiteY94" fmla="*/ 421903 h 779681"/>
                <a:gd name="connsiteX95" fmla="*/ 104625 w 864000"/>
                <a:gd name="connsiteY95" fmla="*/ 403903 h 779681"/>
                <a:gd name="connsiteX96" fmla="*/ 122625 w 864000"/>
                <a:gd name="connsiteY96" fmla="*/ 385903 h 779681"/>
                <a:gd name="connsiteX97" fmla="*/ 140625 w 864000"/>
                <a:gd name="connsiteY97" fmla="*/ 403903 h 779681"/>
                <a:gd name="connsiteX98" fmla="*/ 217125 w 864000"/>
                <a:gd name="connsiteY98" fmla="*/ 263278 h 779681"/>
                <a:gd name="connsiteX99" fmla="*/ 235125 w 864000"/>
                <a:gd name="connsiteY99" fmla="*/ 245278 h 779681"/>
                <a:gd name="connsiteX100" fmla="*/ 253125 w 864000"/>
                <a:gd name="connsiteY100" fmla="*/ 263278 h 779681"/>
                <a:gd name="connsiteX101" fmla="*/ 235125 w 864000"/>
                <a:gd name="connsiteY101" fmla="*/ 281278 h 779681"/>
                <a:gd name="connsiteX102" fmla="*/ 217125 w 864000"/>
                <a:gd name="connsiteY102" fmla="*/ 263278 h 779681"/>
                <a:gd name="connsiteX103" fmla="*/ 864000 w 864000"/>
                <a:gd name="connsiteY103" fmla="*/ 389841 h 779681"/>
                <a:gd name="connsiteX104" fmla="*/ 758981 w 864000"/>
                <a:gd name="connsiteY104" fmla="*/ 258019 h 779681"/>
                <a:gd name="connsiteX105" fmla="*/ 788400 w 864000"/>
                <a:gd name="connsiteY105" fmla="*/ 180197 h 779681"/>
                <a:gd name="connsiteX106" fmla="*/ 745481 w 864000"/>
                <a:gd name="connsiteY106" fmla="*/ 90394 h 779681"/>
                <a:gd name="connsiteX107" fmla="*/ 649266 w 864000"/>
                <a:gd name="connsiteY107" fmla="*/ 56250 h 779681"/>
                <a:gd name="connsiteX108" fmla="*/ 635766 w 864000"/>
                <a:gd name="connsiteY108" fmla="*/ 56250 h 779681"/>
                <a:gd name="connsiteX109" fmla="*/ 544556 w 864000"/>
                <a:gd name="connsiteY109" fmla="*/ 0 h 779681"/>
                <a:gd name="connsiteX110" fmla="*/ 544331 w 864000"/>
                <a:gd name="connsiteY110" fmla="*/ 0 h 779681"/>
                <a:gd name="connsiteX111" fmla="*/ 476325 w 864000"/>
                <a:gd name="connsiteY111" fmla="*/ 26241 h 779681"/>
                <a:gd name="connsiteX112" fmla="*/ 450000 w 864000"/>
                <a:gd name="connsiteY112" fmla="*/ 94528 h 779681"/>
                <a:gd name="connsiteX113" fmla="*/ 450000 w 864000"/>
                <a:gd name="connsiteY113" fmla="*/ 685125 h 779681"/>
                <a:gd name="connsiteX114" fmla="*/ 544472 w 864000"/>
                <a:gd name="connsiteY114" fmla="*/ 779653 h 779681"/>
                <a:gd name="connsiteX115" fmla="*/ 544669 w 864000"/>
                <a:gd name="connsiteY115" fmla="*/ 779653 h 779681"/>
                <a:gd name="connsiteX116" fmla="*/ 635738 w 864000"/>
                <a:gd name="connsiteY116" fmla="*/ 723403 h 779681"/>
                <a:gd name="connsiteX117" fmla="*/ 649210 w 864000"/>
                <a:gd name="connsiteY117" fmla="*/ 723403 h 779681"/>
                <a:gd name="connsiteX118" fmla="*/ 649491 w 864000"/>
                <a:gd name="connsiteY118" fmla="*/ 723403 h 779681"/>
                <a:gd name="connsiteX119" fmla="*/ 745060 w 864000"/>
                <a:gd name="connsiteY119" fmla="*/ 689681 h 779681"/>
                <a:gd name="connsiteX120" fmla="*/ 787725 w 864000"/>
                <a:gd name="connsiteY120" fmla="*/ 600188 h 779681"/>
                <a:gd name="connsiteX121" fmla="*/ 758897 w 864000"/>
                <a:gd name="connsiteY121" fmla="*/ 521691 h 779681"/>
                <a:gd name="connsiteX122" fmla="*/ 864000 w 864000"/>
                <a:gd name="connsiteY122" fmla="*/ 389841 h 779681"/>
                <a:gd name="connsiteX123" fmla="*/ 544500 w 864000"/>
                <a:gd name="connsiteY123" fmla="*/ 301528 h 779681"/>
                <a:gd name="connsiteX124" fmla="*/ 562500 w 864000"/>
                <a:gd name="connsiteY124" fmla="*/ 319528 h 779681"/>
                <a:gd name="connsiteX125" fmla="*/ 544500 w 864000"/>
                <a:gd name="connsiteY125" fmla="*/ 337528 h 779681"/>
                <a:gd name="connsiteX126" fmla="*/ 526500 w 864000"/>
                <a:gd name="connsiteY126" fmla="*/ 319528 h 779681"/>
                <a:gd name="connsiteX127" fmla="*/ 544500 w 864000"/>
                <a:gd name="connsiteY127" fmla="*/ 301528 h 779681"/>
                <a:gd name="connsiteX128" fmla="*/ 739856 w 864000"/>
                <a:gd name="connsiteY128" fmla="*/ 506278 h 779681"/>
                <a:gd name="connsiteX129" fmla="*/ 665578 w 864000"/>
                <a:gd name="connsiteY129" fmla="*/ 506278 h 779681"/>
                <a:gd name="connsiteX130" fmla="*/ 628847 w 864000"/>
                <a:gd name="connsiteY130" fmla="*/ 478153 h 779681"/>
                <a:gd name="connsiteX131" fmla="*/ 590597 w 864000"/>
                <a:gd name="connsiteY131" fmla="*/ 516403 h 779681"/>
                <a:gd name="connsiteX132" fmla="*/ 628847 w 864000"/>
                <a:gd name="connsiteY132" fmla="*/ 554653 h 779681"/>
                <a:gd name="connsiteX133" fmla="*/ 665578 w 864000"/>
                <a:gd name="connsiteY133" fmla="*/ 526528 h 779681"/>
                <a:gd name="connsiteX134" fmla="*/ 736819 w 864000"/>
                <a:gd name="connsiteY134" fmla="*/ 526528 h 779681"/>
                <a:gd name="connsiteX135" fmla="*/ 767447 w 864000"/>
                <a:gd name="connsiteY135" fmla="*/ 600159 h 779681"/>
                <a:gd name="connsiteX136" fmla="*/ 732010 w 864000"/>
                <a:gd name="connsiteY136" fmla="*/ 674156 h 779681"/>
                <a:gd name="connsiteX137" fmla="*/ 649238 w 864000"/>
                <a:gd name="connsiteY137" fmla="*/ 703125 h 779681"/>
                <a:gd name="connsiteX138" fmla="*/ 628875 w 864000"/>
                <a:gd name="connsiteY138" fmla="*/ 703125 h 779681"/>
                <a:gd name="connsiteX139" fmla="*/ 619341 w 864000"/>
                <a:gd name="connsiteY139" fmla="*/ 709847 h 779681"/>
                <a:gd name="connsiteX140" fmla="*/ 544669 w 864000"/>
                <a:gd name="connsiteY140" fmla="*/ 759375 h 779681"/>
                <a:gd name="connsiteX141" fmla="*/ 544528 w 864000"/>
                <a:gd name="connsiteY141" fmla="*/ 759375 h 779681"/>
                <a:gd name="connsiteX142" fmla="*/ 490556 w 864000"/>
                <a:gd name="connsiteY142" fmla="*/ 738984 h 779681"/>
                <a:gd name="connsiteX143" fmla="*/ 470250 w 864000"/>
                <a:gd name="connsiteY143" fmla="*/ 685153 h 779681"/>
                <a:gd name="connsiteX144" fmla="*/ 470250 w 864000"/>
                <a:gd name="connsiteY144" fmla="*/ 442153 h 779681"/>
                <a:gd name="connsiteX145" fmla="*/ 534347 w 864000"/>
                <a:gd name="connsiteY145" fmla="*/ 442153 h 779681"/>
                <a:gd name="connsiteX146" fmla="*/ 534347 w 864000"/>
                <a:gd name="connsiteY146" fmla="*/ 620297 h 779681"/>
                <a:gd name="connsiteX147" fmla="*/ 506222 w 864000"/>
                <a:gd name="connsiteY147" fmla="*/ 657028 h 779681"/>
                <a:gd name="connsiteX148" fmla="*/ 544472 w 864000"/>
                <a:gd name="connsiteY148" fmla="*/ 695278 h 779681"/>
                <a:gd name="connsiteX149" fmla="*/ 582722 w 864000"/>
                <a:gd name="connsiteY149" fmla="*/ 657028 h 779681"/>
                <a:gd name="connsiteX150" fmla="*/ 554597 w 864000"/>
                <a:gd name="connsiteY150" fmla="*/ 620297 h 779681"/>
                <a:gd name="connsiteX151" fmla="*/ 554597 w 864000"/>
                <a:gd name="connsiteY151" fmla="*/ 442153 h 779681"/>
                <a:gd name="connsiteX152" fmla="*/ 600694 w 864000"/>
                <a:gd name="connsiteY152" fmla="*/ 442153 h 779681"/>
                <a:gd name="connsiteX153" fmla="*/ 600778 w 864000"/>
                <a:gd name="connsiteY153" fmla="*/ 442153 h 779681"/>
                <a:gd name="connsiteX154" fmla="*/ 638972 w 864000"/>
                <a:gd name="connsiteY154" fmla="*/ 403903 h 779681"/>
                <a:gd name="connsiteX155" fmla="*/ 638972 w 864000"/>
                <a:gd name="connsiteY155" fmla="*/ 385903 h 779681"/>
                <a:gd name="connsiteX156" fmla="*/ 704616 w 864000"/>
                <a:gd name="connsiteY156" fmla="*/ 385903 h 779681"/>
                <a:gd name="connsiteX157" fmla="*/ 741347 w 864000"/>
                <a:gd name="connsiteY157" fmla="*/ 414028 h 779681"/>
                <a:gd name="connsiteX158" fmla="*/ 779597 w 864000"/>
                <a:gd name="connsiteY158" fmla="*/ 375778 h 779681"/>
                <a:gd name="connsiteX159" fmla="*/ 741347 w 864000"/>
                <a:gd name="connsiteY159" fmla="*/ 337528 h 779681"/>
                <a:gd name="connsiteX160" fmla="*/ 704616 w 864000"/>
                <a:gd name="connsiteY160" fmla="*/ 365653 h 779681"/>
                <a:gd name="connsiteX161" fmla="*/ 639000 w 864000"/>
                <a:gd name="connsiteY161" fmla="*/ 365653 h 779681"/>
                <a:gd name="connsiteX162" fmla="*/ 639000 w 864000"/>
                <a:gd name="connsiteY162" fmla="*/ 201544 h 779681"/>
                <a:gd name="connsiteX163" fmla="*/ 667125 w 864000"/>
                <a:gd name="connsiteY163" fmla="*/ 164841 h 779681"/>
                <a:gd name="connsiteX164" fmla="*/ 628875 w 864000"/>
                <a:gd name="connsiteY164" fmla="*/ 126591 h 779681"/>
                <a:gd name="connsiteX165" fmla="*/ 590625 w 864000"/>
                <a:gd name="connsiteY165" fmla="*/ 164841 h 779681"/>
                <a:gd name="connsiteX166" fmla="*/ 618750 w 864000"/>
                <a:gd name="connsiteY166" fmla="*/ 201544 h 779681"/>
                <a:gd name="connsiteX167" fmla="*/ 618750 w 864000"/>
                <a:gd name="connsiteY167" fmla="*/ 403903 h 779681"/>
                <a:gd name="connsiteX168" fmla="*/ 600806 w 864000"/>
                <a:gd name="connsiteY168" fmla="*/ 421931 h 779681"/>
                <a:gd name="connsiteX169" fmla="*/ 600750 w 864000"/>
                <a:gd name="connsiteY169" fmla="*/ 421931 h 779681"/>
                <a:gd name="connsiteX170" fmla="*/ 470250 w 864000"/>
                <a:gd name="connsiteY170" fmla="*/ 421931 h 779681"/>
                <a:gd name="connsiteX171" fmla="*/ 470250 w 864000"/>
                <a:gd name="connsiteY171" fmla="*/ 94528 h 779681"/>
                <a:gd name="connsiteX172" fmla="*/ 490641 w 864000"/>
                <a:gd name="connsiteY172" fmla="*/ 40584 h 779681"/>
                <a:gd name="connsiteX173" fmla="*/ 534375 w 864000"/>
                <a:gd name="connsiteY173" fmla="*/ 21094 h 779681"/>
                <a:gd name="connsiteX174" fmla="*/ 534375 w 864000"/>
                <a:gd name="connsiteY174" fmla="*/ 282797 h 779681"/>
                <a:gd name="connsiteX175" fmla="*/ 506250 w 864000"/>
                <a:gd name="connsiteY175" fmla="*/ 319500 h 779681"/>
                <a:gd name="connsiteX176" fmla="*/ 544500 w 864000"/>
                <a:gd name="connsiteY176" fmla="*/ 357750 h 779681"/>
                <a:gd name="connsiteX177" fmla="*/ 582750 w 864000"/>
                <a:gd name="connsiteY177" fmla="*/ 319500 h 779681"/>
                <a:gd name="connsiteX178" fmla="*/ 554625 w 864000"/>
                <a:gd name="connsiteY178" fmla="*/ 282797 h 779681"/>
                <a:gd name="connsiteX179" fmla="*/ 554625 w 864000"/>
                <a:gd name="connsiteY179" fmla="*/ 20953 h 779681"/>
                <a:gd name="connsiteX180" fmla="*/ 619313 w 864000"/>
                <a:gd name="connsiteY180" fmla="*/ 69778 h 779681"/>
                <a:gd name="connsiteX181" fmla="*/ 628875 w 864000"/>
                <a:gd name="connsiteY181" fmla="*/ 76528 h 779681"/>
                <a:gd name="connsiteX182" fmla="*/ 649238 w 864000"/>
                <a:gd name="connsiteY182" fmla="*/ 76528 h 779681"/>
                <a:gd name="connsiteX183" fmla="*/ 732460 w 864000"/>
                <a:gd name="connsiteY183" fmla="*/ 105919 h 779681"/>
                <a:gd name="connsiteX184" fmla="*/ 768150 w 864000"/>
                <a:gd name="connsiteY184" fmla="*/ 180197 h 779681"/>
                <a:gd name="connsiteX185" fmla="*/ 734260 w 864000"/>
                <a:gd name="connsiteY185" fmla="*/ 256106 h 779681"/>
                <a:gd name="connsiteX186" fmla="*/ 731616 w 864000"/>
                <a:gd name="connsiteY186" fmla="*/ 265950 h 779681"/>
                <a:gd name="connsiteX187" fmla="*/ 738872 w 864000"/>
                <a:gd name="connsiteY187" fmla="*/ 273094 h 779681"/>
                <a:gd name="connsiteX188" fmla="*/ 843750 w 864000"/>
                <a:gd name="connsiteY188" fmla="*/ 389841 h 779681"/>
                <a:gd name="connsiteX189" fmla="*/ 739856 w 864000"/>
                <a:gd name="connsiteY189" fmla="*/ 506278 h 779681"/>
                <a:gd name="connsiteX190" fmla="*/ 646875 w 864000"/>
                <a:gd name="connsiteY190" fmla="*/ 516403 h 779681"/>
                <a:gd name="connsiteX191" fmla="*/ 628875 w 864000"/>
                <a:gd name="connsiteY191" fmla="*/ 534403 h 779681"/>
                <a:gd name="connsiteX192" fmla="*/ 610875 w 864000"/>
                <a:gd name="connsiteY192" fmla="*/ 516403 h 779681"/>
                <a:gd name="connsiteX193" fmla="*/ 628875 w 864000"/>
                <a:gd name="connsiteY193" fmla="*/ 498403 h 779681"/>
                <a:gd name="connsiteX194" fmla="*/ 646875 w 864000"/>
                <a:gd name="connsiteY194" fmla="*/ 516403 h 779681"/>
                <a:gd name="connsiteX195" fmla="*/ 544500 w 864000"/>
                <a:gd name="connsiteY195" fmla="*/ 639028 h 779681"/>
                <a:gd name="connsiteX196" fmla="*/ 562500 w 864000"/>
                <a:gd name="connsiteY196" fmla="*/ 657028 h 779681"/>
                <a:gd name="connsiteX197" fmla="*/ 544500 w 864000"/>
                <a:gd name="connsiteY197" fmla="*/ 675028 h 779681"/>
                <a:gd name="connsiteX198" fmla="*/ 526500 w 864000"/>
                <a:gd name="connsiteY198" fmla="*/ 657028 h 779681"/>
                <a:gd name="connsiteX199" fmla="*/ 544500 w 864000"/>
                <a:gd name="connsiteY199" fmla="*/ 639028 h 779681"/>
                <a:gd name="connsiteX200" fmla="*/ 628875 w 864000"/>
                <a:gd name="connsiteY200" fmla="*/ 182841 h 779681"/>
                <a:gd name="connsiteX201" fmla="*/ 610875 w 864000"/>
                <a:gd name="connsiteY201" fmla="*/ 164841 h 779681"/>
                <a:gd name="connsiteX202" fmla="*/ 628875 w 864000"/>
                <a:gd name="connsiteY202" fmla="*/ 146841 h 779681"/>
                <a:gd name="connsiteX203" fmla="*/ 646875 w 864000"/>
                <a:gd name="connsiteY203" fmla="*/ 164841 h 779681"/>
                <a:gd name="connsiteX204" fmla="*/ 628875 w 864000"/>
                <a:gd name="connsiteY204" fmla="*/ 182841 h 779681"/>
                <a:gd name="connsiteX205" fmla="*/ 723375 w 864000"/>
                <a:gd name="connsiteY205" fmla="*/ 375778 h 779681"/>
                <a:gd name="connsiteX206" fmla="*/ 741375 w 864000"/>
                <a:gd name="connsiteY206" fmla="*/ 357778 h 779681"/>
                <a:gd name="connsiteX207" fmla="*/ 759375 w 864000"/>
                <a:gd name="connsiteY207" fmla="*/ 375778 h 779681"/>
                <a:gd name="connsiteX208" fmla="*/ 741375 w 864000"/>
                <a:gd name="connsiteY208" fmla="*/ 393778 h 779681"/>
                <a:gd name="connsiteX209" fmla="*/ 723375 w 864000"/>
                <a:gd name="connsiteY209" fmla="*/ 375778 h 77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864000" h="779681">
                  <a:moveTo>
                    <a:pt x="319500" y="28"/>
                  </a:moveTo>
                  <a:cubicBezTo>
                    <a:pt x="319444" y="28"/>
                    <a:pt x="319388" y="28"/>
                    <a:pt x="319331" y="28"/>
                  </a:cubicBezTo>
                  <a:cubicBezTo>
                    <a:pt x="277903" y="28"/>
                    <a:pt x="243647" y="21375"/>
                    <a:pt x="228235" y="56278"/>
                  </a:cubicBezTo>
                  <a:lnTo>
                    <a:pt x="214734" y="56278"/>
                  </a:lnTo>
                  <a:cubicBezTo>
                    <a:pt x="214650" y="56278"/>
                    <a:pt x="214566" y="56278"/>
                    <a:pt x="214481" y="56278"/>
                  </a:cubicBezTo>
                  <a:cubicBezTo>
                    <a:pt x="178735" y="56278"/>
                    <a:pt x="144788" y="68231"/>
                    <a:pt x="118913" y="90000"/>
                  </a:cubicBezTo>
                  <a:cubicBezTo>
                    <a:pt x="91463" y="113063"/>
                    <a:pt x="76331" y="144872"/>
                    <a:pt x="76275" y="179494"/>
                  </a:cubicBezTo>
                  <a:cubicBezTo>
                    <a:pt x="76247" y="207478"/>
                    <a:pt x="91069" y="238472"/>
                    <a:pt x="105103" y="257991"/>
                  </a:cubicBezTo>
                  <a:cubicBezTo>
                    <a:pt x="42581" y="279647"/>
                    <a:pt x="85" y="332044"/>
                    <a:pt x="0" y="389841"/>
                  </a:cubicBezTo>
                  <a:cubicBezTo>
                    <a:pt x="-84" y="447384"/>
                    <a:pt x="42385" y="499809"/>
                    <a:pt x="105019" y="521663"/>
                  </a:cubicBezTo>
                  <a:cubicBezTo>
                    <a:pt x="90788" y="541125"/>
                    <a:pt x="75656" y="571950"/>
                    <a:pt x="75628" y="599456"/>
                  </a:cubicBezTo>
                  <a:cubicBezTo>
                    <a:pt x="75544" y="667688"/>
                    <a:pt x="137925" y="723291"/>
                    <a:pt x="214763" y="723431"/>
                  </a:cubicBezTo>
                  <a:lnTo>
                    <a:pt x="228263" y="723431"/>
                  </a:lnTo>
                  <a:cubicBezTo>
                    <a:pt x="243535" y="758250"/>
                    <a:pt x="277875" y="779625"/>
                    <a:pt x="319500" y="779681"/>
                  </a:cubicBezTo>
                  <a:cubicBezTo>
                    <a:pt x="319556" y="779681"/>
                    <a:pt x="319613" y="779681"/>
                    <a:pt x="319697" y="779681"/>
                  </a:cubicBezTo>
                  <a:cubicBezTo>
                    <a:pt x="375160" y="779681"/>
                    <a:pt x="413944" y="740841"/>
                    <a:pt x="414028" y="685181"/>
                  </a:cubicBezTo>
                  <a:lnTo>
                    <a:pt x="414028" y="94528"/>
                  </a:lnTo>
                  <a:cubicBezTo>
                    <a:pt x="414085" y="38981"/>
                    <a:pt x="375244" y="112"/>
                    <a:pt x="319500" y="28"/>
                  </a:cubicBezTo>
                  <a:close/>
                  <a:moveTo>
                    <a:pt x="319500" y="478153"/>
                  </a:moveTo>
                  <a:cubicBezTo>
                    <a:pt x="309572" y="478153"/>
                    <a:pt x="301500" y="470081"/>
                    <a:pt x="301500" y="460153"/>
                  </a:cubicBezTo>
                  <a:cubicBezTo>
                    <a:pt x="301500" y="450225"/>
                    <a:pt x="309572" y="442153"/>
                    <a:pt x="319500" y="442153"/>
                  </a:cubicBezTo>
                  <a:cubicBezTo>
                    <a:pt x="329428" y="442153"/>
                    <a:pt x="337500" y="450225"/>
                    <a:pt x="337500" y="460153"/>
                  </a:cubicBezTo>
                  <a:cubicBezTo>
                    <a:pt x="337500" y="470081"/>
                    <a:pt x="329428" y="478153"/>
                    <a:pt x="319500" y="478153"/>
                  </a:cubicBezTo>
                  <a:close/>
                  <a:moveTo>
                    <a:pt x="393750" y="337528"/>
                  </a:moveTo>
                  <a:lnTo>
                    <a:pt x="329625" y="337528"/>
                  </a:lnTo>
                  <a:lnTo>
                    <a:pt x="329625" y="159356"/>
                  </a:lnTo>
                  <a:cubicBezTo>
                    <a:pt x="345797" y="154884"/>
                    <a:pt x="357750" y="140203"/>
                    <a:pt x="357750" y="122653"/>
                  </a:cubicBezTo>
                  <a:cubicBezTo>
                    <a:pt x="357750" y="101559"/>
                    <a:pt x="340594" y="84403"/>
                    <a:pt x="319500" y="84403"/>
                  </a:cubicBezTo>
                  <a:cubicBezTo>
                    <a:pt x="298406" y="84403"/>
                    <a:pt x="281250" y="101559"/>
                    <a:pt x="281250" y="122653"/>
                  </a:cubicBezTo>
                  <a:cubicBezTo>
                    <a:pt x="281250" y="140231"/>
                    <a:pt x="293203" y="154884"/>
                    <a:pt x="309375" y="159356"/>
                  </a:cubicBezTo>
                  <a:lnTo>
                    <a:pt x="309375" y="337528"/>
                  </a:lnTo>
                  <a:lnTo>
                    <a:pt x="263250" y="337528"/>
                  </a:lnTo>
                  <a:cubicBezTo>
                    <a:pt x="263222" y="337528"/>
                    <a:pt x="263222" y="337528"/>
                    <a:pt x="263194" y="337528"/>
                  </a:cubicBezTo>
                  <a:cubicBezTo>
                    <a:pt x="240750" y="337528"/>
                    <a:pt x="225028" y="353250"/>
                    <a:pt x="225000" y="375778"/>
                  </a:cubicBezTo>
                  <a:lnTo>
                    <a:pt x="225000" y="393778"/>
                  </a:lnTo>
                  <a:lnTo>
                    <a:pt x="159328" y="393778"/>
                  </a:lnTo>
                  <a:cubicBezTo>
                    <a:pt x="154856" y="377606"/>
                    <a:pt x="140175" y="365653"/>
                    <a:pt x="122625" y="365653"/>
                  </a:cubicBezTo>
                  <a:cubicBezTo>
                    <a:pt x="101531" y="365653"/>
                    <a:pt x="84375" y="382809"/>
                    <a:pt x="84375" y="403903"/>
                  </a:cubicBezTo>
                  <a:cubicBezTo>
                    <a:pt x="84375" y="424997"/>
                    <a:pt x="101531" y="442153"/>
                    <a:pt x="122625" y="442153"/>
                  </a:cubicBezTo>
                  <a:cubicBezTo>
                    <a:pt x="140203" y="442153"/>
                    <a:pt x="154885" y="430172"/>
                    <a:pt x="159328" y="414028"/>
                  </a:cubicBezTo>
                  <a:lnTo>
                    <a:pt x="225000" y="414028"/>
                  </a:lnTo>
                  <a:lnTo>
                    <a:pt x="225000" y="578109"/>
                  </a:lnTo>
                  <a:cubicBezTo>
                    <a:pt x="208828" y="582581"/>
                    <a:pt x="196875" y="597263"/>
                    <a:pt x="196875" y="614841"/>
                  </a:cubicBezTo>
                  <a:cubicBezTo>
                    <a:pt x="196875" y="635934"/>
                    <a:pt x="214031" y="653091"/>
                    <a:pt x="235125" y="653091"/>
                  </a:cubicBezTo>
                  <a:cubicBezTo>
                    <a:pt x="256219" y="653091"/>
                    <a:pt x="273375" y="635934"/>
                    <a:pt x="273375" y="614841"/>
                  </a:cubicBezTo>
                  <a:cubicBezTo>
                    <a:pt x="273375" y="597263"/>
                    <a:pt x="261422" y="582581"/>
                    <a:pt x="245250" y="578109"/>
                  </a:cubicBezTo>
                  <a:lnTo>
                    <a:pt x="245250" y="375778"/>
                  </a:lnTo>
                  <a:cubicBezTo>
                    <a:pt x="245278" y="364500"/>
                    <a:pt x="251972" y="357750"/>
                    <a:pt x="263222" y="357750"/>
                  </a:cubicBezTo>
                  <a:lnTo>
                    <a:pt x="263250" y="357750"/>
                  </a:lnTo>
                  <a:lnTo>
                    <a:pt x="393750" y="357750"/>
                  </a:lnTo>
                  <a:lnTo>
                    <a:pt x="393750" y="685097"/>
                  </a:lnTo>
                  <a:cubicBezTo>
                    <a:pt x="393666" y="726047"/>
                    <a:pt x="368213" y="754284"/>
                    <a:pt x="329625" y="758503"/>
                  </a:cubicBezTo>
                  <a:lnTo>
                    <a:pt x="329625" y="496856"/>
                  </a:lnTo>
                  <a:cubicBezTo>
                    <a:pt x="345797" y="492384"/>
                    <a:pt x="357750" y="477703"/>
                    <a:pt x="357750" y="460125"/>
                  </a:cubicBezTo>
                  <a:cubicBezTo>
                    <a:pt x="357750" y="439031"/>
                    <a:pt x="340594" y="421875"/>
                    <a:pt x="319500" y="421875"/>
                  </a:cubicBezTo>
                  <a:cubicBezTo>
                    <a:pt x="298406" y="421875"/>
                    <a:pt x="281250" y="439031"/>
                    <a:pt x="281250" y="460125"/>
                  </a:cubicBezTo>
                  <a:cubicBezTo>
                    <a:pt x="281250" y="477703"/>
                    <a:pt x="293203" y="492384"/>
                    <a:pt x="309375" y="496856"/>
                  </a:cubicBezTo>
                  <a:lnTo>
                    <a:pt x="309375" y="758700"/>
                  </a:lnTo>
                  <a:cubicBezTo>
                    <a:pt x="278353" y="755494"/>
                    <a:pt x="254503" y="737831"/>
                    <a:pt x="244688" y="709903"/>
                  </a:cubicBezTo>
                  <a:cubicBezTo>
                    <a:pt x="243253" y="705853"/>
                    <a:pt x="239428" y="703153"/>
                    <a:pt x="235125" y="703153"/>
                  </a:cubicBezTo>
                  <a:lnTo>
                    <a:pt x="214763" y="703153"/>
                  </a:lnTo>
                  <a:cubicBezTo>
                    <a:pt x="157500" y="703069"/>
                    <a:pt x="95794" y="663413"/>
                    <a:pt x="95850" y="599484"/>
                  </a:cubicBezTo>
                  <a:cubicBezTo>
                    <a:pt x="95906" y="572316"/>
                    <a:pt x="115931" y="537356"/>
                    <a:pt x="129769" y="523575"/>
                  </a:cubicBezTo>
                  <a:cubicBezTo>
                    <a:pt x="132356" y="521016"/>
                    <a:pt x="133341" y="517247"/>
                    <a:pt x="132385" y="513731"/>
                  </a:cubicBezTo>
                  <a:cubicBezTo>
                    <a:pt x="131428" y="510216"/>
                    <a:pt x="128672" y="507488"/>
                    <a:pt x="125156" y="506587"/>
                  </a:cubicBezTo>
                  <a:cubicBezTo>
                    <a:pt x="63310" y="490669"/>
                    <a:pt x="20166" y="442659"/>
                    <a:pt x="20250" y="389841"/>
                  </a:cubicBezTo>
                  <a:cubicBezTo>
                    <a:pt x="20335" y="337078"/>
                    <a:pt x="63056" y="289350"/>
                    <a:pt x="124172" y="273375"/>
                  </a:cubicBezTo>
                  <a:lnTo>
                    <a:pt x="198422" y="273375"/>
                  </a:lnTo>
                  <a:cubicBezTo>
                    <a:pt x="202894" y="289547"/>
                    <a:pt x="217575" y="301500"/>
                    <a:pt x="235125" y="301500"/>
                  </a:cubicBezTo>
                  <a:cubicBezTo>
                    <a:pt x="256219" y="301500"/>
                    <a:pt x="273375" y="284344"/>
                    <a:pt x="273375" y="263250"/>
                  </a:cubicBezTo>
                  <a:cubicBezTo>
                    <a:pt x="273375" y="242156"/>
                    <a:pt x="256219" y="225028"/>
                    <a:pt x="235125" y="225028"/>
                  </a:cubicBezTo>
                  <a:cubicBezTo>
                    <a:pt x="217547" y="225028"/>
                    <a:pt x="202894" y="236981"/>
                    <a:pt x="198422" y="253153"/>
                  </a:cubicBezTo>
                  <a:lnTo>
                    <a:pt x="127181" y="253153"/>
                  </a:lnTo>
                  <a:cubicBezTo>
                    <a:pt x="113766" y="237938"/>
                    <a:pt x="96469" y="205594"/>
                    <a:pt x="96497" y="179522"/>
                  </a:cubicBezTo>
                  <a:cubicBezTo>
                    <a:pt x="96553" y="150947"/>
                    <a:pt x="109125" y="124678"/>
                    <a:pt x="131963" y="105497"/>
                  </a:cubicBezTo>
                  <a:cubicBezTo>
                    <a:pt x="153872" y="87075"/>
                    <a:pt x="183966" y="76528"/>
                    <a:pt x="214538" y="76528"/>
                  </a:cubicBezTo>
                  <a:cubicBezTo>
                    <a:pt x="214594" y="76528"/>
                    <a:pt x="214678" y="76528"/>
                    <a:pt x="214763" y="76528"/>
                  </a:cubicBezTo>
                  <a:lnTo>
                    <a:pt x="235125" y="76528"/>
                  </a:lnTo>
                  <a:cubicBezTo>
                    <a:pt x="239400" y="76528"/>
                    <a:pt x="243225" y="73828"/>
                    <a:pt x="244660" y="69806"/>
                  </a:cubicBezTo>
                  <a:cubicBezTo>
                    <a:pt x="255685" y="38784"/>
                    <a:pt x="283585" y="20278"/>
                    <a:pt x="319331" y="20278"/>
                  </a:cubicBezTo>
                  <a:cubicBezTo>
                    <a:pt x="319388" y="20278"/>
                    <a:pt x="319416" y="20278"/>
                    <a:pt x="319472" y="20278"/>
                  </a:cubicBezTo>
                  <a:cubicBezTo>
                    <a:pt x="363994" y="20362"/>
                    <a:pt x="393835" y="50175"/>
                    <a:pt x="393750" y="94528"/>
                  </a:cubicBezTo>
                  <a:lnTo>
                    <a:pt x="393750" y="337528"/>
                  </a:lnTo>
                  <a:close/>
                  <a:moveTo>
                    <a:pt x="319500" y="140653"/>
                  </a:moveTo>
                  <a:cubicBezTo>
                    <a:pt x="309572" y="140653"/>
                    <a:pt x="301500" y="132581"/>
                    <a:pt x="301500" y="122653"/>
                  </a:cubicBezTo>
                  <a:cubicBezTo>
                    <a:pt x="301500" y="112725"/>
                    <a:pt x="309572" y="104653"/>
                    <a:pt x="319500" y="104653"/>
                  </a:cubicBezTo>
                  <a:cubicBezTo>
                    <a:pt x="329428" y="104653"/>
                    <a:pt x="337500" y="112725"/>
                    <a:pt x="337500" y="122653"/>
                  </a:cubicBezTo>
                  <a:cubicBezTo>
                    <a:pt x="337500" y="132581"/>
                    <a:pt x="329428" y="140653"/>
                    <a:pt x="319500" y="140653"/>
                  </a:cubicBezTo>
                  <a:close/>
                  <a:moveTo>
                    <a:pt x="235125" y="596841"/>
                  </a:moveTo>
                  <a:cubicBezTo>
                    <a:pt x="245053" y="596841"/>
                    <a:pt x="253125" y="604913"/>
                    <a:pt x="253125" y="614841"/>
                  </a:cubicBezTo>
                  <a:cubicBezTo>
                    <a:pt x="253125" y="624769"/>
                    <a:pt x="245053" y="632841"/>
                    <a:pt x="235125" y="632841"/>
                  </a:cubicBezTo>
                  <a:cubicBezTo>
                    <a:pt x="225197" y="632841"/>
                    <a:pt x="217125" y="624769"/>
                    <a:pt x="217125" y="614841"/>
                  </a:cubicBezTo>
                  <a:cubicBezTo>
                    <a:pt x="217125" y="604913"/>
                    <a:pt x="225197" y="596841"/>
                    <a:pt x="235125" y="596841"/>
                  </a:cubicBezTo>
                  <a:close/>
                  <a:moveTo>
                    <a:pt x="140625" y="403903"/>
                  </a:moveTo>
                  <a:cubicBezTo>
                    <a:pt x="140625" y="413831"/>
                    <a:pt x="132553" y="421903"/>
                    <a:pt x="122625" y="421903"/>
                  </a:cubicBezTo>
                  <a:cubicBezTo>
                    <a:pt x="112697" y="421903"/>
                    <a:pt x="104625" y="413831"/>
                    <a:pt x="104625" y="403903"/>
                  </a:cubicBezTo>
                  <a:cubicBezTo>
                    <a:pt x="104625" y="393975"/>
                    <a:pt x="112697" y="385903"/>
                    <a:pt x="122625" y="385903"/>
                  </a:cubicBezTo>
                  <a:cubicBezTo>
                    <a:pt x="132553" y="385903"/>
                    <a:pt x="140625" y="393975"/>
                    <a:pt x="140625" y="403903"/>
                  </a:cubicBezTo>
                  <a:close/>
                  <a:moveTo>
                    <a:pt x="217125" y="263278"/>
                  </a:moveTo>
                  <a:cubicBezTo>
                    <a:pt x="217125" y="253350"/>
                    <a:pt x="225197" y="245278"/>
                    <a:pt x="235125" y="245278"/>
                  </a:cubicBezTo>
                  <a:cubicBezTo>
                    <a:pt x="245053" y="245278"/>
                    <a:pt x="253125" y="253350"/>
                    <a:pt x="253125" y="263278"/>
                  </a:cubicBezTo>
                  <a:cubicBezTo>
                    <a:pt x="253125" y="273206"/>
                    <a:pt x="245053" y="281278"/>
                    <a:pt x="235125" y="281278"/>
                  </a:cubicBezTo>
                  <a:cubicBezTo>
                    <a:pt x="225197" y="281278"/>
                    <a:pt x="217125" y="273206"/>
                    <a:pt x="217125" y="263278"/>
                  </a:cubicBezTo>
                  <a:close/>
                  <a:moveTo>
                    <a:pt x="864000" y="389841"/>
                  </a:moveTo>
                  <a:cubicBezTo>
                    <a:pt x="864056" y="332297"/>
                    <a:pt x="821588" y="279900"/>
                    <a:pt x="758981" y="258019"/>
                  </a:cubicBezTo>
                  <a:cubicBezTo>
                    <a:pt x="773241" y="238556"/>
                    <a:pt x="788344" y="207731"/>
                    <a:pt x="788400" y="180197"/>
                  </a:cubicBezTo>
                  <a:cubicBezTo>
                    <a:pt x="788456" y="145575"/>
                    <a:pt x="773213" y="113681"/>
                    <a:pt x="745481" y="90394"/>
                  </a:cubicBezTo>
                  <a:cubicBezTo>
                    <a:pt x="719691" y="68738"/>
                    <a:pt x="684647" y="56306"/>
                    <a:pt x="649266" y="56250"/>
                  </a:cubicBezTo>
                  <a:lnTo>
                    <a:pt x="635766" y="56250"/>
                  </a:lnTo>
                  <a:cubicBezTo>
                    <a:pt x="620466" y="21431"/>
                    <a:pt x="586153" y="56"/>
                    <a:pt x="544556" y="0"/>
                  </a:cubicBezTo>
                  <a:cubicBezTo>
                    <a:pt x="544472" y="0"/>
                    <a:pt x="544416" y="0"/>
                    <a:pt x="544331" y="0"/>
                  </a:cubicBezTo>
                  <a:cubicBezTo>
                    <a:pt x="516994" y="0"/>
                    <a:pt x="493481" y="9084"/>
                    <a:pt x="476325" y="26241"/>
                  </a:cubicBezTo>
                  <a:cubicBezTo>
                    <a:pt x="459141" y="43481"/>
                    <a:pt x="450056" y="67050"/>
                    <a:pt x="450000" y="94528"/>
                  </a:cubicBezTo>
                  <a:lnTo>
                    <a:pt x="450000" y="685125"/>
                  </a:lnTo>
                  <a:cubicBezTo>
                    <a:pt x="449916" y="740700"/>
                    <a:pt x="488756" y="779541"/>
                    <a:pt x="544472" y="779653"/>
                  </a:cubicBezTo>
                  <a:cubicBezTo>
                    <a:pt x="544556" y="779653"/>
                    <a:pt x="544613" y="779653"/>
                    <a:pt x="544669" y="779653"/>
                  </a:cubicBezTo>
                  <a:cubicBezTo>
                    <a:pt x="586097" y="779653"/>
                    <a:pt x="620325" y="758278"/>
                    <a:pt x="635738" y="723403"/>
                  </a:cubicBezTo>
                  <a:lnTo>
                    <a:pt x="649210" y="723403"/>
                  </a:lnTo>
                  <a:cubicBezTo>
                    <a:pt x="649322" y="723403"/>
                    <a:pt x="649406" y="723403"/>
                    <a:pt x="649491" y="723403"/>
                  </a:cubicBezTo>
                  <a:cubicBezTo>
                    <a:pt x="685238" y="723403"/>
                    <a:pt x="719185" y="711422"/>
                    <a:pt x="745060" y="689681"/>
                  </a:cubicBezTo>
                  <a:cubicBezTo>
                    <a:pt x="772538" y="666619"/>
                    <a:pt x="787669" y="634838"/>
                    <a:pt x="787725" y="600188"/>
                  </a:cubicBezTo>
                  <a:cubicBezTo>
                    <a:pt x="787753" y="572203"/>
                    <a:pt x="772931" y="541181"/>
                    <a:pt x="758897" y="521691"/>
                  </a:cubicBezTo>
                  <a:cubicBezTo>
                    <a:pt x="821447" y="500034"/>
                    <a:pt x="863916" y="447638"/>
                    <a:pt x="864000" y="389841"/>
                  </a:cubicBezTo>
                  <a:close/>
                  <a:moveTo>
                    <a:pt x="544500" y="301528"/>
                  </a:moveTo>
                  <a:cubicBezTo>
                    <a:pt x="554428" y="301528"/>
                    <a:pt x="562500" y="309600"/>
                    <a:pt x="562500" y="319528"/>
                  </a:cubicBezTo>
                  <a:cubicBezTo>
                    <a:pt x="562500" y="329456"/>
                    <a:pt x="554428" y="337528"/>
                    <a:pt x="544500" y="337528"/>
                  </a:cubicBezTo>
                  <a:cubicBezTo>
                    <a:pt x="534572" y="337528"/>
                    <a:pt x="526500" y="329456"/>
                    <a:pt x="526500" y="319528"/>
                  </a:cubicBezTo>
                  <a:cubicBezTo>
                    <a:pt x="526500" y="309600"/>
                    <a:pt x="534572" y="301528"/>
                    <a:pt x="544500" y="301528"/>
                  </a:cubicBezTo>
                  <a:close/>
                  <a:moveTo>
                    <a:pt x="739856" y="506278"/>
                  </a:moveTo>
                  <a:lnTo>
                    <a:pt x="665578" y="506278"/>
                  </a:lnTo>
                  <a:cubicBezTo>
                    <a:pt x="661106" y="490106"/>
                    <a:pt x="646425" y="478153"/>
                    <a:pt x="628847" y="478153"/>
                  </a:cubicBezTo>
                  <a:cubicBezTo>
                    <a:pt x="607753" y="478153"/>
                    <a:pt x="590597" y="495309"/>
                    <a:pt x="590597" y="516403"/>
                  </a:cubicBezTo>
                  <a:cubicBezTo>
                    <a:pt x="590597" y="537497"/>
                    <a:pt x="607753" y="554653"/>
                    <a:pt x="628847" y="554653"/>
                  </a:cubicBezTo>
                  <a:cubicBezTo>
                    <a:pt x="646397" y="554653"/>
                    <a:pt x="661106" y="542700"/>
                    <a:pt x="665578" y="526528"/>
                  </a:cubicBezTo>
                  <a:lnTo>
                    <a:pt x="736819" y="526528"/>
                  </a:lnTo>
                  <a:cubicBezTo>
                    <a:pt x="750206" y="541744"/>
                    <a:pt x="767503" y="574088"/>
                    <a:pt x="767447" y="600159"/>
                  </a:cubicBezTo>
                  <a:cubicBezTo>
                    <a:pt x="767419" y="628734"/>
                    <a:pt x="754847" y="655003"/>
                    <a:pt x="732010" y="674156"/>
                  </a:cubicBezTo>
                  <a:cubicBezTo>
                    <a:pt x="710044" y="692634"/>
                    <a:pt x="679556" y="702563"/>
                    <a:pt x="649238" y="703125"/>
                  </a:cubicBezTo>
                  <a:lnTo>
                    <a:pt x="628875" y="703125"/>
                  </a:lnTo>
                  <a:cubicBezTo>
                    <a:pt x="624600" y="703125"/>
                    <a:pt x="620775" y="705853"/>
                    <a:pt x="619341" y="709847"/>
                  </a:cubicBezTo>
                  <a:cubicBezTo>
                    <a:pt x="608288" y="740897"/>
                    <a:pt x="580388" y="759375"/>
                    <a:pt x="544669" y="759375"/>
                  </a:cubicBezTo>
                  <a:cubicBezTo>
                    <a:pt x="544613" y="759375"/>
                    <a:pt x="544556" y="759375"/>
                    <a:pt x="544528" y="759375"/>
                  </a:cubicBezTo>
                  <a:cubicBezTo>
                    <a:pt x="522563" y="759347"/>
                    <a:pt x="503888" y="752288"/>
                    <a:pt x="490556" y="738984"/>
                  </a:cubicBezTo>
                  <a:cubicBezTo>
                    <a:pt x="477225" y="725681"/>
                    <a:pt x="470194" y="707091"/>
                    <a:pt x="470250" y="685153"/>
                  </a:cubicBezTo>
                  <a:lnTo>
                    <a:pt x="470250" y="442153"/>
                  </a:lnTo>
                  <a:lnTo>
                    <a:pt x="534347" y="442153"/>
                  </a:lnTo>
                  <a:lnTo>
                    <a:pt x="534347" y="620297"/>
                  </a:lnTo>
                  <a:cubicBezTo>
                    <a:pt x="518175" y="624769"/>
                    <a:pt x="506222" y="639450"/>
                    <a:pt x="506222" y="657028"/>
                  </a:cubicBezTo>
                  <a:cubicBezTo>
                    <a:pt x="506222" y="678122"/>
                    <a:pt x="523378" y="695278"/>
                    <a:pt x="544472" y="695278"/>
                  </a:cubicBezTo>
                  <a:cubicBezTo>
                    <a:pt x="565566" y="695278"/>
                    <a:pt x="582722" y="678122"/>
                    <a:pt x="582722" y="657028"/>
                  </a:cubicBezTo>
                  <a:cubicBezTo>
                    <a:pt x="582722" y="639478"/>
                    <a:pt x="570769" y="624769"/>
                    <a:pt x="554597" y="620297"/>
                  </a:cubicBezTo>
                  <a:lnTo>
                    <a:pt x="554597" y="442153"/>
                  </a:lnTo>
                  <a:lnTo>
                    <a:pt x="600694" y="442153"/>
                  </a:lnTo>
                  <a:cubicBezTo>
                    <a:pt x="600722" y="442153"/>
                    <a:pt x="600750" y="442153"/>
                    <a:pt x="600778" y="442153"/>
                  </a:cubicBezTo>
                  <a:cubicBezTo>
                    <a:pt x="623250" y="442153"/>
                    <a:pt x="638916" y="426431"/>
                    <a:pt x="638972" y="403903"/>
                  </a:cubicBezTo>
                  <a:lnTo>
                    <a:pt x="638972" y="385903"/>
                  </a:lnTo>
                  <a:lnTo>
                    <a:pt x="704616" y="385903"/>
                  </a:lnTo>
                  <a:cubicBezTo>
                    <a:pt x="709088" y="402075"/>
                    <a:pt x="723769" y="414028"/>
                    <a:pt x="741347" y="414028"/>
                  </a:cubicBezTo>
                  <a:cubicBezTo>
                    <a:pt x="762441" y="414028"/>
                    <a:pt x="779597" y="396872"/>
                    <a:pt x="779597" y="375778"/>
                  </a:cubicBezTo>
                  <a:cubicBezTo>
                    <a:pt x="779597" y="354684"/>
                    <a:pt x="762441" y="337528"/>
                    <a:pt x="741347" y="337528"/>
                  </a:cubicBezTo>
                  <a:cubicBezTo>
                    <a:pt x="723769" y="337528"/>
                    <a:pt x="709088" y="349481"/>
                    <a:pt x="704616" y="365653"/>
                  </a:cubicBezTo>
                  <a:lnTo>
                    <a:pt x="639000" y="365653"/>
                  </a:lnTo>
                  <a:lnTo>
                    <a:pt x="639000" y="201544"/>
                  </a:lnTo>
                  <a:cubicBezTo>
                    <a:pt x="655172" y="197072"/>
                    <a:pt x="667125" y="182391"/>
                    <a:pt x="667125" y="164841"/>
                  </a:cubicBezTo>
                  <a:cubicBezTo>
                    <a:pt x="667125" y="143747"/>
                    <a:pt x="649969" y="126591"/>
                    <a:pt x="628875" y="126591"/>
                  </a:cubicBezTo>
                  <a:cubicBezTo>
                    <a:pt x="607781" y="126591"/>
                    <a:pt x="590625" y="143747"/>
                    <a:pt x="590625" y="164841"/>
                  </a:cubicBezTo>
                  <a:cubicBezTo>
                    <a:pt x="590625" y="182391"/>
                    <a:pt x="602578" y="197072"/>
                    <a:pt x="618750" y="201544"/>
                  </a:cubicBezTo>
                  <a:lnTo>
                    <a:pt x="618750" y="403903"/>
                  </a:lnTo>
                  <a:cubicBezTo>
                    <a:pt x="618750" y="415181"/>
                    <a:pt x="612056" y="421931"/>
                    <a:pt x="600806" y="421931"/>
                  </a:cubicBezTo>
                  <a:cubicBezTo>
                    <a:pt x="600778" y="421931"/>
                    <a:pt x="600778" y="421931"/>
                    <a:pt x="600750" y="421931"/>
                  </a:cubicBezTo>
                  <a:lnTo>
                    <a:pt x="470250" y="421931"/>
                  </a:lnTo>
                  <a:lnTo>
                    <a:pt x="470250" y="94528"/>
                  </a:lnTo>
                  <a:cubicBezTo>
                    <a:pt x="470278" y="72562"/>
                    <a:pt x="477338" y="53888"/>
                    <a:pt x="490641" y="40584"/>
                  </a:cubicBezTo>
                  <a:cubicBezTo>
                    <a:pt x="501806" y="29391"/>
                    <a:pt x="516881" y="22950"/>
                    <a:pt x="534375" y="21094"/>
                  </a:cubicBezTo>
                  <a:lnTo>
                    <a:pt x="534375" y="282797"/>
                  </a:lnTo>
                  <a:cubicBezTo>
                    <a:pt x="518203" y="287269"/>
                    <a:pt x="506250" y="301950"/>
                    <a:pt x="506250" y="319500"/>
                  </a:cubicBezTo>
                  <a:cubicBezTo>
                    <a:pt x="506250" y="340594"/>
                    <a:pt x="523406" y="357750"/>
                    <a:pt x="544500" y="357750"/>
                  </a:cubicBezTo>
                  <a:cubicBezTo>
                    <a:pt x="565594" y="357750"/>
                    <a:pt x="582750" y="340594"/>
                    <a:pt x="582750" y="319500"/>
                  </a:cubicBezTo>
                  <a:cubicBezTo>
                    <a:pt x="582750" y="301950"/>
                    <a:pt x="570797" y="287269"/>
                    <a:pt x="554625" y="282797"/>
                  </a:cubicBezTo>
                  <a:lnTo>
                    <a:pt x="554625" y="20953"/>
                  </a:lnTo>
                  <a:cubicBezTo>
                    <a:pt x="585647" y="24188"/>
                    <a:pt x="609497" y="41822"/>
                    <a:pt x="619313" y="69778"/>
                  </a:cubicBezTo>
                  <a:cubicBezTo>
                    <a:pt x="620747" y="73828"/>
                    <a:pt x="624600" y="76528"/>
                    <a:pt x="628875" y="76528"/>
                  </a:cubicBezTo>
                  <a:lnTo>
                    <a:pt x="649238" y="76528"/>
                  </a:lnTo>
                  <a:cubicBezTo>
                    <a:pt x="679950" y="76556"/>
                    <a:pt x="710269" y="87300"/>
                    <a:pt x="732460" y="105919"/>
                  </a:cubicBezTo>
                  <a:cubicBezTo>
                    <a:pt x="755522" y="125297"/>
                    <a:pt x="768206" y="151650"/>
                    <a:pt x="768150" y="180197"/>
                  </a:cubicBezTo>
                  <a:cubicBezTo>
                    <a:pt x="768122" y="207366"/>
                    <a:pt x="748069" y="242325"/>
                    <a:pt x="734260" y="256106"/>
                  </a:cubicBezTo>
                  <a:cubicBezTo>
                    <a:pt x="731672" y="258666"/>
                    <a:pt x="730688" y="262434"/>
                    <a:pt x="731616" y="265950"/>
                  </a:cubicBezTo>
                  <a:cubicBezTo>
                    <a:pt x="732572" y="269466"/>
                    <a:pt x="735356" y="272194"/>
                    <a:pt x="738872" y="273094"/>
                  </a:cubicBezTo>
                  <a:cubicBezTo>
                    <a:pt x="800691" y="289041"/>
                    <a:pt x="843835" y="337050"/>
                    <a:pt x="843750" y="389841"/>
                  </a:cubicBezTo>
                  <a:cubicBezTo>
                    <a:pt x="843694" y="442547"/>
                    <a:pt x="801000" y="490247"/>
                    <a:pt x="739856" y="506278"/>
                  </a:cubicBezTo>
                  <a:close/>
                  <a:moveTo>
                    <a:pt x="646875" y="516403"/>
                  </a:moveTo>
                  <a:cubicBezTo>
                    <a:pt x="646875" y="526331"/>
                    <a:pt x="638803" y="534403"/>
                    <a:pt x="628875" y="534403"/>
                  </a:cubicBezTo>
                  <a:cubicBezTo>
                    <a:pt x="618947" y="534403"/>
                    <a:pt x="610875" y="526331"/>
                    <a:pt x="610875" y="516403"/>
                  </a:cubicBezTo>
                  <a:cubicBezTo>
                    <a:pt x="610875" y="506475"/>
                    <a:pt x="618947" y="498403"/>
                    <a:pt x="628875" y="498403"/>
                  </a:cubicBezTo>
                  <a:cubicBezTo>
                    <a:pt x="638803" y="498403"/>
                    <a:pt x="646875" y="506475"/>
                    <a:pt x="646875" y="516403"/>
                  </a:cubicBezTo>
                  <a:close/>
                  <a:moveTo>
                    <a:pt x="544500" y="639028"/>
                  </a:moveTo>
                  <a:cubicBezTo>
                    <a:pt x="554428" y="639028"/>
                    <a:pt x="562500" y="647100"/>
                    <a:pt x="562500" y="657028"/>
                  </a:cubicBezTo>
                  <a:cubicBezTo>
                    <a:pt x="562500" y="666956"/>
                    <a:pt x="554428" y="675028"/>
                    <a:pt x="544500" y="675028"/>
                  </a:cubicBezTo>
                  <a:cubicBezTo>
                    <a:pt x="534572" y="675028"/>
                    <a:pt x="526500" y="666956"/>
                    <a:pt x="526500" y="657028"/>
                  </a:cubicBezTo>
                  <a:cubicBezTo>
                    <a:pt x="526500" y="647100"/>
                    <a:pt x="534572" y="639028"/>
                    <a:pt x="544500" y="639028"/>
                  </a:cubicBezTo>
                  <a:close/>
                  <a:moveTo>
                    <a:pt x="628875" y="182841"/>
                  </a:moveTo>
                  <a:cubicBezTo>
                    <a:pt x="618947" y="182841"/>
                    <a:pt x="610875" y="174769"/>
                    <a:pt x="610875" y="164841"/>
                  </a:cubicBezTo>
                  <a:cubicBezTo>
                    <a:pt x="610875" y="154913"/>
                    <a:pt x="618947" y="146841"/>
                    <a:pt x="628875" y="146841"/>
                  </a:cubicBezTo>
                  <a:cubicBezTo>
                    <a:pt x="638803" y="146841"/>
                    <a:pt x="646875" y="154913"/>
                    <a:pt x="646875" y="164841"/>
                  </a:cubicBezTo>
                  <a:cubicBezTo>
                    <a:pt x="646875" y="174769"/>
                    <a:pt x="638803" y="182841"/>
                    <a:pt x="628875" y="182841"/>
                  </a:cubicBezTo>
                  <a:close/>
                  <a:moveTo>
                    <a:pt x="723375" y="375778"/>
                  </a:moveTo>
                  <a:cubicBezTo>
                    <a:pt x="723375" y="365850"/>
                    <a:pt x="731447" y="357778"/>
                    <a:pt x="741375" y="357778"/>
                  </a:cubicBezTo>
                  <a:cubicBezTo>
                    <a:pt x="751303" y="357778"/>
                    <a:pt x="759375" y="365850"/>
                    <a:pt x="759375" y="375778"/>
                  </a:cubicBezTo>
                  <a:cubicBezTo>
                    <a:pt x="759375" y="385706"/>
                    <a:pt x="751303" y="393778"/>
                    <a:pt x="741375" y="393778"/>
                  </a:cubicBezTo>
                  <a:cubicBezTo>
                    <a:pt x="731447" y="393778"/>
                    <a:pt x="723375" y="385706"/>
                    <a:pt x="723375" y="375778"/>
                  </a:cubicBezTo>
                  <a:close/>
                </a:path>
              </a:pathLst>
            </a:custGeom>
            <a:solidFill>
              <a:srgbClr val="26A7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A9ADF46-DBED-42EB-9101-E42F460E20FE}"/>
                </a:ext>
              </a:extLst>
            </p:cNvPr>
            <p:cNvSpPr txBox="1"/>
            <p:nvPr/>
          </p:nvSpPr>
          <p:spPr>
            <a:xfrm>
              <a:off x="8689873" y="5082237"/>
              <a:ext cx="1641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D47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EE431CC-4DAF-45BF-95EE-5729544E2D4C}"/>
              </a:ext>
            </a:extLst>
          </p:cNvPr>
          <p:cNvGrpSpPr/>
          <p:nvPr/>
        </p:nvGrpSpPr>
        <p:grpSpPr>
          <a:xfrm>
            <a:off x="5655188" y="887476"/>
            <a:ext cx="3195044" cy="3205784"/>
            <a:chOff x="5624708" y="678165"/>
            <a:chExt cx="3195044" cy="3205784"/>
          </a:xfrm>
        </p:grpSpPr>
        <p:sp>
          <p:nvSpPr>
            <p:cNvPr id="29" name="Google Shape;9470;p74">
              <a:extLst>
                <a:ext uri="{FF2B5EF4-FFF2-40B4-BE49-F238E27FC236}">
                  <a16:creationId xmlns:a16="http://schemas.microsoft.com/office/drawing/2014/main" id="{9FF0806C-58F0-4EC4-BEE1-C23645122BB4}"/>
                </a:ext>
              </a:extLst>
            </p:cNvPr>
            <p:cNvSpPr/>
            <p:nvPr/>
          </p:nvSpPr>
          <p:spPr>
            <a:xfrm rot="2710321">
              <a:off x="5619338" y="683535"/>
              <a:ext cx="3205784" cy="3195044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D47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" name="Graphic 3" descr="Illustrator outline">
              <a:extLst>
                <a:ext uri="{FF2B5EF4-FFF2-40B4-BE49-F238E27FC236}">
                  <a16:creationId xmlns:a16="http://schemas.microsoft.com/office/drawing/2014/main" id="{4794FA5D-ADC6-4319-8F1D-51BF64FDD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6772230" y="1831057"/>
              <a:ext cx="900000" cy="900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CBF9EF0-FF93-4003-AFD9-E7A48D3B123B}"/>
                </a:ext>
              </a:extLst>
            </p:cNvPr>
            <p:cNvSpPr txBox="1"/>
            <p:nvPr/>
          </p:nvSpPr>
          <p:spPr>
            <a:xfrm>
              <a:off x="6426833" y="2720943"/>
              <a:ext cx="1641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D47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3D design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7DD8A2-6FA5-43CD-B7D0-03ED05C3AD03}"/>
              </a:ext>
            </a:extLst>
          </p:cNvPr>
          <p:cNvGrpSpPr/>
          <p:nvPr/>
        </p:nvGrpSpPr>
        <p:grpSpPr>
          <a:xfrm>
            <a:off x="7946806" y="889464"/>
            <a:ext cx="3195044" cy="3205784"/>
            <a:chOff x="7916326" y="680153"/>
            <a:chExt cx="3195044" cy="3205784"/>
          </a:xfrm>
        </p:grpSpPr>
        <p:sp>
          <p:nvSpPr>
            <p:cNvPr id="32" name="Google Shape;9470;p74">
              <a:extLst>
                <a:ext uri="{FF2B5EF4-FFF2-40B4-BE49-F238E27FC236}">
                  <a16:creationId xmlns:a16="http://schemas.microsoft.com/office/drawing/2014/main" id="{D65B5341-90BD-4F0E-9EF5-6FF219A4B698}"/>
                </a:ext>
              </a:extLst>
            </p:cNvPr>
            <p:cNvSpPr/>
            <p:nvPr/>
          </p:nvSpPr>
          <p:spPr>
            <a:xfrm rot="2710321">
              <a:off x="7910956" y="685523"/>
              <a:ext cx="3205784" cy="3195044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D47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5FE0979-03FB-43EE-9580-9CD9AD367650}"/>
                </a:ext>
              </a:extLst>
            </p:cNvPr>
            <p:cNvGrpSpPr/>
            <p:nvPr/>
          </p:nvGrpSpPr>
          <p:grpSpPr>
            <a:xfrm>
              <a:off x="9106036" y="1875233"/>
              <a:ext cx="815625" cy="815625"/>
              <a:chOff x="2878051" y="614935"/>
              <a:chExt cx="815625" cy="815625"/>
            </a:xfrm>
            <a:solidFill>
              <a:srgbClr val="26A7E0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07EB680-351C-4E86-B22E-22D5D023D9FE}"/>
                  </a:ext>
                </a:extLst>
              </p:cNvPr>
              <p:cNvSpPr/>
              <p:nvPr/>
            </p:nvSpPr>
            <p:spPr>
              <a:xfrm>
                <a:off x="2878051" y="643060"/>
                <a:ext cx="787500" cy="787500"/>
              </a:xfrm>
              <a:custGeom>
                <a:avLst/>
                <a:gdLst>
                  <a:gd name="connsiteX0" fmla="*/ 787500 w 787500"/>
                  <a:gd name="connsiteY0" fmla="*/ 478125 h 787500"/>
                  <a:gd name="connsiteX1" fmla="*/ 675000 w 787500"/>
                  <a:gd name="connsiteY1" fmla="*/ 478125 h 787500"/>
                  <a:gd name="connsiteX2" fmla="*/ 675000 w 787500"/>
                  <a:gd name="connsiteY2" fmla="*/ 365625 h 787500"/>
                  <a:gd name="connsiteX3" fmla="*/ 618750 w 787500"/>
                  <a:gd name="connsiteY3" fmla="*/ 365625 h 787500"/>
                  <a:gd name="connsiteX4" fmla="*/ 618750 w 787500"/>
                  <a:gd name="connsiteY4" fmla="*/ 618750 h 787500"/>
                  <a:gd name="connsiteX5" fmla="*/ 168750 w 787500"/>
                  <a:gd name="connsiteY5" fmla="*/ 618750 h 787500"/>
                  <a:gd name="connsiteX6" fmla="*/ 168750 w 787500"/>
                  <a:gd name="connsiteY6" fmla="*/ 168750 h 787500"/>
                  <a:gd name="connsiteX7" fmla="*/ 421875 w 787500"/>
                  <a:gd name="connsiteY7" fmla="*/ 168725 h 787500"/>
                  <a:gd name="connsiteX8" fmla="*/ 421875 w 787500"/>
                  <a:gd name="connsiteY8" fmla="*/ 112500 h 787500"/>
                  <a:gd name="connsiteX9" fmla="*/ 309375 w 787500"/>
                  <a:gd name="connsiteY9" fmla="*/ 112500 h 787500"/>
                  <a:gd name="connsiteX10" fmla="*/ 309375 w 787500"/>
                  <a:gd name="connsiteY10" fmla="*/ 0 h 787500"/>
                  <a:gd name="connsiteX11" fmla="*/ 253125 w 787500"/>
                  <a:gd name="connsiteY11" fmla="*/ 0 h 787500"/>
                  <a:gd name="connsiteX12" fmla="*/ 253125 w 787500"/>
                  <a:gd name="connsiteY12" fmla="*/ 112500 h 787500"/>
                  <a:gd name="connsiteX13" fmla="*/ 168750 w 787500"/>
                  <a:gd name="connsiteY13" fmla="*/ 112500 h 787500"/>
                  <a:gd name="connsiteX14" fmla="*/ 112500 w 787500"/>
                  <a:gd name="connsiteY14" fmla="*/ 168750 h 787500"/>
                  <a:gd name="connsiteX15" fmla="*/ 112500 w 787500"/>
                  <a:gd name="connsiteY15" fmla="*/ 253125 h 787500"/>
                  <a:gd name="connsiteX16" fmla="*/ 0 w 787500"/>
                  <a:gd name="connsiteY16" fmla="*/ 253125 h 787500"/>
                  <a:gd name="connsiteX17" fmla="*/ 0 w 787500"/>
                  <a:gd name="connsiteY17" fmla="*/ 309375 h 787500"/>
                  <a:gd name="connsiteX18" fmla="*/ 112500 w 787500"/>
                  <a:gd name="connsiteY18" fmla="*/ 309375 h 787500"/>
                  <a:gd name="connsiteX19" fmla="*/ 112500 w 787500"/>
                  <a:gd name="connsiteY19" fmla="*/ 478125 h 787500"/>
                  <a:gd name="connsiteX20" fmla="*/ 0 w 787500"/>
                  <a:gd name="connsiteY20" fmla="*/ 478125 h 787500"/>
                  <a:gd name="connsiteX21" fmla="*/ 0 w 787500"/>
                  <a:gd name="connsiteY21" fmla="*/ 534375 h 787500"/>
                  <a:gd name="connsiteX22" fmla="*/ 112500 w 787500"/>
                  <a:gd name="connsiteY22" fmla="*/ 534375 h 787500"/>
                  <a:gd name="connsiteX23" fmla="*/ 112500 w 787500"/>
                  <a:gd name="connsiteY23" fmla="*/ 618750 h 787500"/>
                  <a:gd name="connsiteX24" fmla="*/ 168750 w 787500"/>
                  <a:gd name="connsiteY24" fmla="*/ 675000 h 787500"/>
                  <a:gd name="connsiteX25" fmla="*/ 253125 w 787500"/>
                  <a:gd name="connsiteY25" fmla="*/ 675000 h 787500"/>
                  <a:gd name="connsiteX26" fmla="*/ 253125 w 787500"/>
                  <a:gd name="connsiteY26" fmla="*/ 787500 h 787500"/>
                  <a:gd name="connsiteX27" fmla="*/ 309375 w 787500"/>
                  <a:gd name="connsiteY27" fmla="*/ 787500 h 787500"/>
                  <a:gd name="connsiteX28" fmla="*/ 309375 w 787500"/>
                  <a:gd name="connsiteY28" fmla="*/ 675000 h 787500"/>
                  <a:gd name="connsiteX29" fmla="*/ 478125 w 787500"/>
                  <a:gd name="connsiteY29" fmla="*/ 675000 h 787500"/>
                  <a:gd name="connsiteX30" fmla="*/ 478125 w 787500"/>
                  <a:gd name="connsiteY30" fmla="*/ 787500 h 787500"/>
                  <a:gd name="connsiteX31" fmla="*/ 534375 w 787500"/>
                  <a:gd name="connsiteY31" fmla="*/ 787500 h 787500"/>
                  <a:gd name="connsiteX32" fmla="*/ 534375 w 787500"/>
                  <a:gd name="connsiteY32" fmla="*/ 675000 h 787500"/>
                  <a:gd name="connsiteX33" fmla="*/ 618750 w 787500"/>
                  <a:gd name="connsiteY33" fmla="*/ 675000 h 787500"/>
                  <a:gd name="connsiteX34" fmla="*/ 675000 w 787500"/>
                  <a:gd name="connsiteY34" fmla="*/ 618750 h 787500"/>
                  <a:gd name="connsiteX35" fmla="*/ 675000 w 787500"/>
                  <a:gd name="connsiteY35" fmla="*/ 534375 h 787500"/>
                  <a:gd name="connsiteX36" fmla="*/ 787500 w 787500"/>
                  <a:gd name="connsiteY36" fmla="*/ 534375 h 78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87500" h="787500">
                    <a:moveTo>
                      <a:pt x="787500" y="478125"/>
                    </a:moveTo>
                    <a:lnTo>
                      <a:pt x="675000" y="478125"/>
                    </a:lnTo>
                    <a:lnTo>
                      <a:pt x="675000" y="365625"/>
                    </a:lnTo>
                    <a:lnTo>
                      <a:pt x="618750" y="365625"/>
                    </a:lnTo>
                    <a:lnTo>
                      <a:pt x="618750" y="618750"/>
                    </a:lnTo>
                    <a:lnTo>
                      <a:pt x="168750" y="618750"/>
                    </a:lnTo>
                    <a:lnTo>
                      <a:pt x="168750" y="168750"/>
                    </a:lnTo>
                    <a:lnTo>
                      <a:pt x="421875" y="168725"/>
                    </a:lnTo>
                    <a:lnTo>
                      <a:pt x="421875" y="112500"/>
                    </a:lnTo>
                    <a:lnTo>
                      <a:pt x="309375" y="112500"/>
                    </a:lnTo>
                    <a:lnTo>
                      <a:pt x="309375" y="0"/>
                    </a:lnTo>
                    <a:lnTo>
                      <a:pt x="253125" y="0"/>
                    </a:lnTo>
                    <a:lnTo>
                      <a:pt x="253125" y="112500"/>
                    </a:lnTo>
                    <a:lnTo>
                      <a:pt x="168750" y="112500"/>
                    </a:lnTo>
                    <a:cubicBezTo>
                      <a:pt x="137697" y="112531"/>
                      <a:pt x="112531" y="137697"/>
                      <a:pt x="112500" y="168750"/>
                    </a:cubicBezTo>
                    <a:lnTo>
                      <a:pt x="112500" y="253125"/>
                    </a:lnTo>
                    <a:lnTo>
                      <a:pt x="0" y="253125"/>
                    </a:lnTo>
                    <a:lnTo>
                      <a:pt x="0" y="309375"/>
                    </a:lnTo>
                    <a:lnTo>
                      <a:pt x="112500" y="309375"/>
                    </a:lnTo>
                    <a:lnTo>
                      <a:pt x="112500" y="478125"/>
                    </a:lnTo>
                    <a:lnTo>
                      <a:pt x="0" y="478125"/>
                    </a:lnTo>
                    <a:lnTo>
                      <a:pt x="0" y="534375"/>
                    </a:lnTo>
                    <a:lnTo>
                      <a:pt x="112500" y="534375"/>
                    </a:lnTo>
                    <a:lnTo>
                      <a:pt x="112500" y="618750"/>
                    </a:lnTo>
                    <a:cubicBezTo>
                      <a:pt x="112536" y="649800"/>
                      <a:pt x="137699" y="674963"/>
                      <a:pt x="168750" y="675000"/>
                    </a:cubicBezTo>
                    <a:lnTo>
                      <a:pt x="253125" y="675000"/>
                    </a:lnTo>
                    <a:lnTo>
                      <a:pt x="253125" y="787500"/>
                    </a:lnTo>
                    <a:lnTo>
                      <a:pt x="309375" y="787500"/>
                    </a:lnTo>
                    <a:lnTo>
                      <a:pt x="309375" y="675000"/>
                    </a:lnTo>
                    <a:lnTo>
                      <a:pt x="478125" y="675000"/>
                    </a:lnTo>
                    <a:lnTo>
                      <a:pt x="478125" y="787500"/>
                    </a:lnTo>
                    <a:lnTo>
                      <a:pt x="534375" y="787500"/>
                    </a:lnTo>
                    <a:lnTo>
                      <a:pt x="534375" y="675000"/>
                    </a:lnTo>
                    <a:lnTo>
                      <a:pt x="618750" y="675000"/>
                    </a:lnTo>
                    <a:cubicBezTo>
                      <a:pt x="649800" y="674958"/>
                      <a:pt x="674958" y="649800"/>
                      <a:pt x="675000" y="618750"/>
                    </a:cubicBezTo>
                    <a:lnTo>
                      <a:pt x="675000" y="534375"/>
                    </a:lnTo>
                    <a:lnTo>
                      <a:pt x="787500" y="534375"/>
                    </a:lnTo>
                    <a:close/>
                  </a:path>
                </a:pathLst>
              </a:custGeom>
              <a:grpFill/>
              <a:ln w="279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FEDCF80-A077-4D66-966B-9A0AF40A1C2A}"/>
                  </a:ext>
                </a:extLst>
              </p:cNvPr>
              <p:cNvSpPr/>
              <p:nvPr/>
            </p:nvSpPr>
            <p:spPr>
              <a:xfrm>
                <a:off x="3131176" y="896185"/>
                <a:ext cx="281250" cy="281250"/>
              </a:xfrm>
              <a:custGeom>
                <a:avLst/>
                <a:gdLst>
                  <a:gd name="connsiteX0" fmla="*/ 281250 w 281250"/>
                  <a:gd name="connsiteY0" fmla="*/ 281250 h 281250"/>
                  <a:gd name="connsiteX1" fmla="*/ 0 w 281250"/>
                  <a:gd name="connsiteY1" fmla="*/ 281250 h 281250"/>
                  <a:gd name="connsiteX2" fmla="*/ 0 w 281250"/>
                  <a:gd name="connsiteY2" fmla="*/ 0 h 281250"/>
                  <a:gd name="connsiteX3" fmla="*/ 281250 w 281250"/>
                  <a:gd name="connsiteY3" fmla="*/ 0 h 281250"/>
                  <a:gd name="connsiteX4" fmla="*/ 56250 w 281250"/>
                  <a:gd name="connsiteY4" fmla="*/ 225000 h 281250"/>
                  <a:gd name="connsiteX5" fmla="*/ 225000 w 281250"/>
                  <a:gd name="connsiteY5" fmla="*/ 225000 h 281250"/>
                  <a:gd name="connsiteX6" fmla="*/ 225000 w 281250"/>
                  <a:gd name="connsiteY6" fmla="*/ 56250 h 281250"/>
                  <a:gd name="connsiteX7" fmla="*/ 56250 w 281250"/>
                  <a:gd name="connsiteY7" fmla="*/ 56250 h 2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1250" h="281250">
                    <a:moveTo>
                      <a:pt x="281250" y="281250"/>
                    </a:moveTo>
                    <a:lnTo>
                      <a:pt x="0" y="281250"/>
                    </a:lnTo>
                    <a:lnTo>
                      <a:pt x="0" y="0"/>
                    </a:lnTo>
                    <a:lnTo>
                      <a:pt x="281250" y="0"/>
                    </a:lnTo>
                    <a:close/>
                    <a:moveTo>
                      <a:pt x="56250" y="225000"/>
                    </a:moveTo>
                    <a:lnTo>
                      <a:pt x="225000" y="225000"/>
                    </a:lnTo>
                    <a:lnTo>
                      <a:pt x="225000" y="56250"/>
                    </a:lnTo>
                    <a:lnTo>
                      <a:pt x="56250" y="56250"/>
                    </a:lnTo>
                    <a:close/>
                  </a:path>
                </a:pathLst>
              </a:custGeom>
              <a:grpFill/>
              <a:ln w="279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2B5E823-A1DD-462D-BD67-F57AEA132F2A}"/>
                  </a:ext>
                </a:extLst>
              </p:cNvPr>
              <p:cNvSpPr/>
              <p:nvPr/>
            </p:nvSpPr>
            <p:spPr>
              <a:xfrm>
                <a:off x="3356176" y="614935"/>
                <a:ext cx="337500" cy="337500"/>
              </a:xfrm>
              <a:custGeom>
                <a:avLst/>
                <a:gdLst>
                  <a:gd name="connsiteX0" fmla="*/ 337500 w 337500"/>
                  <a:gd name="connsiteY0" fmla="*/ 337500 h 337500"/>
                  <a:gd name="connsiteX1" fmla="*/ 281250 w 337500"/>
                  <a:gd name="connsiteY1" fmla="*/ 337500 h 337500"/>
                  <a:gd name="connsiteX2" fmla="*/ 0 w 337500"/>
                  <a:gd name="connsiteY2" fmla="*/ 56250 h 337500"/>
                  <a:gd name="connsiteX3" fmla="*/ 0 w 337500"/>
                  <a:gd name="connsiteY3" fmla="*/ 0 h 337500"/>
                  <a:gd name="connsiteX4" fmla="*/ 337500 w 337500"/>
                  <a:gd name="connsiteY4" fmla="*/ 337500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500" h="337500">
                    <a:moveTo>
                      <a:pt x="337500" y="337500"/>
                    </a:moveTo>
                    <a:lnTo>
                      <a:pt x="281250" y="337500"/>
                    </a:lnTo>
                    <a:cubicBezTo>
                      <a:pt x="281070" y="182245"/>
                      <a:pt x="155256" y="56431"/>
                      <a:pt x="0" y="56250"/>
                    </a:cubicBezTo>
                    <a:lnTo>
                      <a:pt x="0" y="0"/>
                    </a:lnTo>
                    <a:cubicBezTo>
                      <a:pt x="186311" y="203"/>
                      <a:pt x="337298" y="151188"/>
                      <a:pt x="337500" y="337500"/>
                    </a:cubicBezTo>
                    <a:close/>
                  </a:path>
                </a:pathLst>
              </a:custGeom>
              <a:grpFill/>
              <a:ln w="279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9807CFE-F0B7-490A-9FEA-F7D03AE68C14}"/>
                  </a:ext>
                </a:extLst>
              </p:cNvPr>
              <p:cNvSpPr/>
              <p:nvPr/>
            </p:nvSpPr>
            <p:spPr>
              <a:xfrm>
                <a:off x="3356176" y="755560"/>
                <a:ext cx="196875" cy="196875"/>
              </a:xfrm>
              <a:custGeom>
                <a:avLst/>
                <a:gdLst>
                  <a:gd name="connsiteX0" fmla="*/ 196875 w 196875"/>
                  <a:gd name="connsiteY0" fmla="*/ 196875 h 196875"/>
                  <a:gd name="connsiteX1" fmla="*/ 140625 w 196875"/>
                  <a:gd name="connsiteY1" fmla="*/ 196875 h 196875"/>
                  <a:gd name="connsiteX2" fmla="*/ 0 w 196875"/>
                  <a:gd name="connsiteY2" fmla="*/ 56250 h 196875"/>
                  <a:gd name="connsiteX3" fmla="*/ 0 w 196875"/>
                  <a:gd name="connsiteY3" fmla="*/ 0 h 196875"/>
                  <a:gd name="connsiteX4" fmla="*/ 196875 w 196875"/>
                  <a:gd name="connsiteY4" fmla="*/ 196875 h 19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875" h="196875">
                    <a:moveTo>
                      <a:pt x="196875" y="196875"/>
                    </a:moveTo>
                    <a:lnTo>
                      <a:pt x="140625" y="196875"/>
                    </a:lnTo>
                    <a:cubicBezTo>
                      <a:pt x="140532" y="119247"/>
                      <a:pt x="77628" y="56341"/>
                      <a:pt x="0" y="56250"/>
                    </a:cubicBezTo>
                    <a:lnTo>
                      <a:pt x="0" y="0"/>
                    </a:lnTo>
                    <a:cubicBezTo>
                      <a:pt x="108678" y="132"/>
                      <a:pt x="196743" y="88199"/>
                      <a:pt x="196875" y="196875"/>
                    </a:cubicBezTo>
                    <a:close/>
                  </a:path>
                </a:pathLst>
              </a:custGeom>
              <a:grpFill/>
              <a:ln w="279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F37558-D64E-40FA-81E0-FC2B355626EC}"/>
                </a:ext>
              </a:extLst>
            </p:cNvPr>
            <p:cNvSpPr txBox="1"/>
            <p:nvPr/>
          </p:nvSpPr>
          <p:spPr>
            <a:xfrm>
              <a:off x="8689873" y="2803358"/>
              <a:ext cx="1641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D47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IoT</a:t>
              </a:r>
            </a:p>
          </p:txBody>
        </p:sp>
      </p:grpSp>
      <p:sp>
        <p:nvSpPr>
          <p:cNvPr id="54" name="Title 11">
            <a:extLst>
              <a:ext uri="{FF2B5EF4-FFF2-40B4-BE49-F238E27FC236}">
                <a16:creationId xmlns:a16="http://schemas.microsoft.com/office/drawing/2014/main" id="{59177E7C-092C-4FDB-BB35-2DE0275CFB5C}"/>
              </a:ext>
            </a:extLst>
          </p:cNvPr>
          <p:cNvSpPr txBox="1">
            <a:spLocks/>
          </p:cNvSpPr>
          <p:nvPr/>
        </p:nvSpPr>
        <p:spPr>
          <a:xfrm>
            <a:off x="1431031" y="70371"/>
            <a:ext cx="5750836" cy="824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97321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0EB8BB-5D45-4561-9966-3DF6278FB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8963350"/>
              </p:ext>
            </p:extLst>
          </p:nvPr>
        </p:nvGraphicFramePr>
        <p:xfrm>
          <a:off x="3305216" y="96854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16" name="Title 11">
            <a:extLst>
              <a:ext uri="{FF2B5EF4-FFF2-40B4-BE49-F238E27FC236}">
                <a16:creationId xmlns:a16="http://schemas.microsoft.com/office/drawing/2014/main" id="{76366DCF-95D3-4C90-8AA7-F4072F2B4C36}"/>
              </a:ext>
            </a:extLst>
          </p:cNvPr>
          <p:cNvSpPr txBox="1">
            <a:spLocks/>
          </p:cNvSpPr>
          <p:nvPr/>
        </p:nvSpPr>
        <p:spPr>
          <a:xfrm>
            <a:off x="1823858" y="259539"/>
            <a:ext cx="4647383" cy="648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Requirement:</a:t>
            </a:r>
          </a:p>
        </p:txBody>
      </p:sp>
    </p:spTree>
    <p:extLst>
      <p:ext uri="{BB962C8B-B14F-4D97-AF65-F5344CB8AC3E}">
        <p14:creationId xmlns:p14="http://schemas.microsoft.com/office/powerpoint/2010/main" val="2908784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BFB6F0-2F74-40FF-945E-5C0F58241B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16" y="256960"/>
            <a:ext cx="9039419" cy="64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8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CC40138E-50F9-4250-8B20-2634A766BBE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3" y="1973417"/>
            <a:ext cx="3110605" cy="3110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C13DBC-93CC-4520-966C-0658DF19CF8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34" y="2416369"/>
            <a:ext cx="2948420" cy="221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10323-BC58-44AF-9477-739EB9187C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38" y="2352769"/>
            <a:ext cx="3204390" cy="2403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6AD02-1F59-4912-BE37-E22E5614DD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90" y="4993093"/>
            <a:ext cx="1838325" cy="171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F873E-96A9-418A-8BCB-F90160001F1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78790" y="193927"/>
            <a:ext cx="2219986" cy="1675380"/>
          </a:xfrm>
          <a:prstGeom prst="rect">
            <a:avLst/>
          </a:prstGeom>
        </p:spPr>
      </p:pic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8E6C07F-B42C-471A-AD09-D6DEDE22C4D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21" y="149532"/>
            <a:ext cx="1883751" cy="188375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A75FF8-E554-4C0F-A3FA-4CBF71B14CE5}"/>
              </a:ext>
            </a:extLst>
          </p:cNvPr>
          <p:cNvCxnSpPr>
            <a:cxnSpLocks/>
          </p:cNvCxnSpPr>
          <p:nvPr/>
        </p:nvCxnSpPr>
        <p:spPr>
          <a:xfrm>
            <a:off x="5477371" y="1091407"/>
            <a:ext cx="150141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E51467-7C57-498D-B24E-2AF1A5A0F33E}"/>
              </a:ext>
            </a:extLst>
          </p:cNvPr>
          <p:cNvCxnSpPr/>
          <p:nvPr/>
        </p:nvCxnSpPr>
        <p:spPr>
          <a:xfrm flipH="1">
            <a:off x="7142480" y="1610087"/>
            <a:ext cx="304800" cy="10191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A4B4B3-5499-4E4C-AC8F-C114D67AAE25}"/>
              </a:ext>
            </a:extLst>
          </p:cNvPr>
          <p:cNvCxnSpPr>
            <a:cxnSpLocks/>
          </p:cNvCxnSpPr>
          <p:nvPr/>
        </p:nvCxnSpPr>
        <p:spPr>
          <a:xfrm>
            <a:off x="8650248" y="1563725"/>
            <a:ext cx="1051445" cy="11118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1DE86A-DF0A-4CED-B0AA-BBF239E86C6A}"/>
              </a:ext>
            </a:extLst>
          </p:cNvPr>
          <p:cNvCxnSpPr>
            <a:cxnSpLocks/>
          </p:cNvCxnSpPr>
          <p:nvPr/>
        </p:nvCxnSpPr>
        <p:spPr>
          <a:xfrm flipH="1">
            <a:off x="7550290" y="3709769"/>
            <a:ext cx="109995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A167F7-5224-4DDA-8351-0B367DEE74D2}"/>
              </a:ext>
            </a:extLst>
          </p:cNvPr>
          <p:cNvCxnSpPr/>
          <p:nvPr/>
        </p:nvCxnSpPr>
        <p:spPr>
          <a:xfrm>
            <a:off x="6818162" y="4368776"/>
            <a:ext cx="953435" cy="92265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D8553E-A570-4CAD-AA4F-388AF3D5CF2E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322955" y="3522026"/>
            <a:ext cx="1343379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0" name="Picture 39" descr="Logo, icon&#10;&#10;Description automatically generated">
            <a:extLst>
              <a:ext uri="{FF2B5EF4-FFF2-40B4-BE49-F238E27FC236}">
                <a16:creationId xmlns:a16="http://schemas.microsoft.com/office/drawing/2014/main" id="{8F2181CE-729B-4CD0-AEAF-FA62D0EF701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21" y="2688998"/>
            <a:ext cx="800100" cy="8001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29ADFF4-B41D-430A-8CBE-1318B47B6373}"/>
              </a:ext>
            </a:extLst>
          </p:cNvPr>
          <p:cNvSpPr txBox="1"/>
          <p:nvPr/>
        </p:nvSpPr>
        <p:spPr>
          <a:xfrm>
            <a:off x="5620472" y="662285"/>
            <a:ext cx="101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B9BD5"/>
                </a:solidFill>
              </a:rPr>
              <a:t>Charging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F79FF4-DE2B-4862-9499-1C67320D8CBD}"/>
              </a:ext>
            </a:extLst>
          </p:cNvPr>
          <p:cNvCxnSpPr>
            <a:cxnSpLocks/>
          </p:cNvCxnSpPr>
          <p:nvPr/>
        </p:nvCxnSpPr>
        <p:spPr>
          <a:xfrm flipV="1">
            <a:off x="2290897" y="1084437"/>
            <a:ext cx="1205204" cy="233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7DE45D1-116A-453F-A1B1-8D0C83A3B01B}"/>
              </a:ext>
            </a:extLst>
          </p:cNvPr>
          <p:cNvSpPr txBox="1"/>
          <p:nvPr/>
        </p:nvSpPr>
        <p:spPr>
          <a:xfrm>
            <a:off x="2163386" y="629742"/>
            <a:ext cx="1287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B9BD5"/>
                </a:solidFill>
              </a:rPr>
              <a:t>5 V</a:t>
            </a:r>
          </a:p>
          <a:p>
            <a:br>
              <a:rPr lang="en-US" b="1" dirty="0"/>
            </a:br>
            <a:r>
              <a:rPr lang="en-US" b="1" dirty="0">
                <a:solidFill>
                  <a:srgbClr val="5B9BD5"/>
                </a:solidFill>
              </a:rPr>
              <a:t>Micro-USB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0EBF0D-63BA-4440-99EC-AF47FD9C81DE}"/>
              </a:ext>
            </a:extLst>
          </p:cNvPr>
          <p:cNvSpPr txBox="1"/>
          <p:nvPr/>
        </p:nvSpPr>
        <p:spPr>
          <a:xfrm>
            <a:off x="6596540" y="1803798"/>
            <a:ext cx="781193" cy="37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B9BD5"/>
                </a:solidFill>
              </a:rPr>
              <a:t>3.7 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BCD1C2-933A-480F-84D4-90F3F3DAB6E0}"/>
              </a:ext>
            </a:extLst>
          </p:cNvPr>
          <p:cNvSpPr txBox="1"/>
          <p:nvPr/>
        </p:nvSpPr>
        <p:spPr>
          <a:xfrm>
            <a:off x="9210653" y="1803798"/>
            <a:ext cx="781193" cy="37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B9BD5"/>
                </a:solidFill>
              </a:rPr>
              <a:t>3.7 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8F4039-3912-4933-B2F9-25485DFA1977}"/>
              </a:ext>
            </a:extLst>
          </p:cNvPr>
          <p:cNvSpPr txBox="1"/>
          <p:nvPr/>
        </p:nvSpPr>
        <p:spPr>
          <a:xfrm rot="19152841">
            <a:off x="6638525" y="4837236"/>
            <a:ext cx="781193" cy="37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B9BD5"/>
                </a:solidFill>
              </a:rPr>
              <a:t>3.3 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E06BC6-E6D2-48B9-B878-2B51E968F26F}"/>
              </a:ext>
            </a:extLst>
          </p:cNvPr>
          <p:cNvSpPr txBox="1"/>
          <p:nvPr/>
        </p:nvSpPr>
        <p:spPr>
          <a:xfrm>
            <a:off x="7778444" y="3239105"/>
            <a:ext cx="118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B9BD5"/>
                </a:solidFill>
              </a:rPr>
              <a:t>Sensor</a:t>
            </a:r>
          </a:p>
          <a:p>
            <a:endParaRPr lang="en-US" dirty="0"/>
          </a:p>
          <a:p>
            <a:r>
              <a:rPr lang="en-US" b="1" dirty="0">
                <a:solidFill>
                  <a:srgbClr val="5B9BD5"/>
                </a:solidFill>
              </a:rPr>
              <a:t>Values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CEEFD5-E8C4-414A-A091-86BFDF2A4042}"/>
              </a:ext>
            </a:extLst>
          </p:cNvPr>
          <p:cNvSpPr txBox="1"/>
          <p:nvPr/>
        </p:nvSpPr>
        <p:spPr>
          <a:xfrm rot="2575487">
            <a:off x="6661009" y="4568791"/>
            <a:ext cx="223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B9BD5"/>
                </a:solidFill>
              </a:rPr>
              <a:t>Sensor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625B7E-C2F4-4505-98E7-3865F74089AA}"/>
              </a:ext>
            </a:extLst>
          </p:cNvPr>
          <p:cNvSpPr txBox="1"/>
          <p:nvPr/>
        </p:nvSpPr>
        <p:spPr>
          <a:xfrm>
            <a:off x="3322955" y="3636305"/>
            <a:ext cx="223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B9BD5"/>
                </a:solidFill>
              </a:rPr>
              <a:t>Send Readings</a:t>
            </a:r>
          </a:p>
        </p:txBody>
      </p:sp>
    </p:spTree>
    <p:extLst>
      <p:ext uri="{BB962C8B-B14F-4D97-AF65-F5344CB8AC3E}">
        <p14:creationId xmlns:p14="http://schemas.microsoft.com/office/powerpoint/2010/main" val="405726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DB4E-04C8-4D8E-B1E4-056EE1782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25" y="2011370"/>
            <a:ext cx="11161337" cy="107950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11476F"/>
                </a:solidFill>
                <a:latin typeface="Times New Roman" panose="02020603050405020304" pitchFamily="18" charset="0"/>
                <a:ea typeface="Meiryo UI" panose="020B0604030504040204" pitchFamily="34" charset="-128"/>
                <a:cs typeface="Times New Roman" panose="02020603050405020304" pitchFamily="18" charset="0"/>
              </a:rPr>
              <a:t>Project 2 (code: 491)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1F390-BCE9-44FA-9F70-D96DD2511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252" y="3429000"/>
            <a:ext cx="10369485" cy="16557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11476F"/>
                </a:solidFill>
                <a:latin typeface="Times New Roman" panose="02020603050405020304" pitchFamily="18" charset="0"/>
                <a:ea typeface="Meiryo UI" panose="020B0604030504040204" pitchFamily="34" charset="-128"/>
                <a:cs typeface="Times New Roman" panose="02020603050405020304" pitchFamily="18" charset="0"/>
              </a:rPr>
              <a:t>Machine Learning-Based IoT Wearable Device for Epileptic Seizure Detection</a:t>
            </a:r>
          </a:p>
          <a:p>
            <a:endParaRPr lang="en-US" sz="3600" dirty="0">
              <a:solidFill>
                <a:srgbClr val="1147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536ACBF-1B7D-4483-BE5A-DA47EAF69A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43" y="576699"/>
            <a:ext cx="1079500" cy="1079500"/>
          </a:xfrm>
          <a:prstGeom prst="rect">
            <a:avLst/>
          </a:prstGeom>
          <a:noFill/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542B1F6-9C9B-48DA-87CF-726EE8F81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22" y="535623"/>
            <a:ext cx="1046480" cy="107950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89BA1-776B-4D06-903D-6B968318F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10" y="535623"/>
            <a:ext cx="103124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7BCA13-F913-490E-BFF5-AA3B451FA5E2}"/>
              </a:ext>
            </a:extLst>
          </p:cNvPr>
          <p:cNvSpPr txBox="1">
            <a:spLocks/>
          </p:cNvSpPr>
          <p:nvPr/>
        </p:nvSpPr>
        <p:spPr>
          <a:xfrm>
            <a:off x="1524000" y="5025811"/>
            <a:ext cx="9144000" cy="1561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340"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D476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Supervisor:  Dr. </a:t>
            </a:r>
            <a:r>
              <a:rPr lang="en-US" sz="2400" b="1" dirty="0">
                <a:solidFill>
                  <a:srgbClr val="0D476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Mahmoud Saafan</a:t>
            </a:r>
            <a:endParaRPr lang="en-US" sz="2400" b="1" dirty="0">
              <a:solidFill>
                <a:srgbClr val="0D476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80340"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D476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	     		Eng. Hossam Magdy Balaha</a:t>
            </a:r>
          </a:p>
          <a:p>
            <a:pPr marL="180340"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D476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	   Eng. Shrouk Mohamed</a:t>
            </a:r>
            <a:endParaRPr lang="en-US" sz="2400" dirty="0">
              <a:solidFill>
                <a:srgbClr val="0D476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F3C10A-437E-4ADC-9126-84904200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21D5-75F8-42E6-A558-7055843DCB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0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6" name="Picture 5" descr="A picture containing adapter&#10;&#10;Description automatically generated">
            <a:extLst>
              <a:ext uri="{FF2B5EF4-FFF2-40B4-BE49-F238E27FC236}">
                <a16:creationId xmlns:a16="http://schemas.microsoft.com/office/drawing/2014/main" id="{53F77A6A-B572-4F77-9399-8A6072E391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57187"/>
            <a:ext cx="81915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7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85F8CE4-61A5-4351-A50E-E95AA5E44FE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288" y="553377"/>
            <a:ext cx="5921811" cy="56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2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4E279D3-7A5E-4171-9640-B9FE5925EDB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90" y="1016793"/>
            <a:ext cx="892257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11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C7E2185-D309-40D1-965D-8CAEAD6B42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19" y="1170465"/>
            <a:ext cx="9260116" cy="44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92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D964F938-EE71-4A08-BF9E-1DCC03858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134" y="1109415"/>
            <a:ext cx="4716966" cy="45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42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CEAC4E7B-374A-43F2-A442-7B517CA9A2DE}"/>
              </a:ext>
            </a:extLst>
          </p:cNvPr>
          <p:cNvSpPr txBox="1">
            <a:spLocks/>
          </p:cNvSpPr>
          <p:nvPr/>
        </p:nvSpPr>
        <p:spPr>
          <a:xfrm>
            <a:off x="1431031" y="39891"/>
            <a:ext cx="5750836" cy="824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Requirement: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6F45D40-E18A-4A0E-A390-63AABC6A4AD7}"/>
              </a:ext>
            </a:extLst>
          </p:cNvPr>
          <p:cNvGrpSpPr/>
          <p:nvPr/>
        </p:nvGrpSpPr>
        <p:grpSpPr>
          <a:xfrm>
            <a:off x="4135085" y="831530"/>
            <a:ext cx="5337985" cy="5774864"/>
            <a:chOff x="3403565" y="547050"/>
            <a:chExt cx="5337985" cy="57748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4D307E-87BC-4EF1-B85D-20BE79F47385}"/>
                </a:ext>
              </a:extLst>
            </p:cNvPr>
            <p:cNvGrpSpPr/>
            <p:nvPr/>
          </p:nvGrpSpPr>
          <p:grpSpPr>
            <a:xfrm>
              <a:off x="4039570" y="1096428"/>
              <a:ext cx="4112860" cy="4665144"/>
              <a:chOff x="4300328" y="1380929"/>
              <a:chExt cx="3611221" cy="409614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54DD4E1-2B76-48F9-80E9-5F209C7105A2}"/>
                  </a:ext>
                </a:extLst>
              </p:cNvPr>
              <p:cNvSpPr/>
              <p:nvPr/>
            </p:nvSpPr>
            <p:spPr>
              <a:xfrm rot="2700000">
                <a:off x="5324999" y="1407013"/>
                <a:ext cx="1542002" cy="1489833"/>
              </a:xfrm>
              <a:prstGeom prst="round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BB28424-DD9B-4BC2-B7CB-550A9D1B19FD}"/>
                  </a:ext>
                </a:extLst>
              </p:cNvPr>
              <p:cNvSpPr/>
              <p:nvPr/>
            </p:nvSpPr>
            <p:spPr>
              <a:xfrm rot="2700000">
                <a:off x="6395632" y="2684084"/>
                <a:ext cx="1542002" cy="1489833"/>
              </a:xfrm>
              <a:prstGeom prst="roundRect">
                <a:avLst/>
              </a:prstGeom>
              <a:solidFill>
                <a:srgbClr val="0D47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6D7A717-62AA-4E69-97E6-EEDADBCB0D85}"/>
                  </a:ext>
                </a:extLst>
              </p:cNvPr>
              <p:cNvSpPr/>
              <p:nvPr/>
            </p:nvSpPr>
            <p:spPr>
              <a:xfrm rot="2700000">
                <a:off x="5324999" y="3961156"/>
                <a:ext cx="1542002" cy="148983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6698D70-424D-49D2-AD4A-9B2465EAEA1E}"/>
                  </a:ext>
                </a:extLst>
              </p:cNvPr>
              <p:cNvSpPr/>
              <p:nvPr/>
            </p:nvSpPr>
            <p:spPr>
              <a:xfrm rot="2700000">
                <a:off x="4274244" y="2684084"/>
                <a:ext cx="1542002" cy="1489833"/>
              </a:xfrm>
              <a:prstGeom prst="roundRect">
                <a:avLst/>
              </a:prstGeom>
              <a:solidFill>
                <a:srgbClr val="33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 descr="Materials on table">
                <a:extLst>
                  <a:ext uri="{FF2B5EF4-FFF2-40B4-BE49-F238E27FC236}">
                    <a16:creationId xmlns:a16="http://schemas.microsoft.com/office/drawing/2014/main" id="{A8FACD84-5D76-41DA-A487-3D0084C6AE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24" t="-106" r="26609" b="106"/>
              <a:stretch/>
            </p:blipFill>
            <p:spPr>
              <a:xfrm>
                <a:off x="5466001" y="2799000"/>
                <a:ext cx="1259999" cy="1260000"/>
              </a:xfrm>
              <a:prstGeom prst="ellipse">
                <a:avLst/>
              </a:prstGeom>
              <a:ln w="38100">
                <a:noFill/>
              </a:ln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CB82D1-64F0-4FF1-B7F6-193FC8E1B1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3565" y="30690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CA8952-E487-459A-9E2C-8836FF1DE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3220" y="54705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07488BB-A03A-4DA3-9479-67AD84F917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1550" y="306900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951EC6-26E3-43A4-942A-16A1E4EEC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3220" y="5601914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Hand outline">
              <a:extLst>
                <a:ext uri="{FF2B5EF4-FFF2-40B4-BE49-F238E27FC236}">
                  <a16:creationId xmlns:a16="http://schemas.microsoft.com/office/drawing/2014/main" id="{673245EE-9CD9-496E-B2C5-68357708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493565" y="3159000"/>
              <a:ext cx="540000" cy="540000"/>
            </a:xfrm>
            <a:prstGeom prst="rect">
              <a:avLst/>
            </a:prstGeom>
          </p:spPr>
        </p:pic>
        <p:grpSp>
          <p:nvGrpSpPr>
            <p:cNvPr id="17" name="Graphic 12">
              <a:extLst>
                <a:ext uri="{FF2B5EF4-FFF2-40B4-BE49-F238E27FC236}">
                  <a16:creationId xmlns:a16="http://schemas.microsoft.com/office/drawing/2014/main" id="{32DC2995-C145-495A-9C89-1D81BEBC8F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64700" y="691050"/>
              <a:ext cx="437040" cy="432000"/>
              <a:chOff x="1010089" y="1315728"/>
              <a:chExt cx="2830864" cy="2798217"/>
            </a:xfrm>
            <a:solidFill>
              <a:srgbClr val="FF505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223B5B0-A951-4A71-A1CB-EECA12528796}"/>
                  </a:ext>
                </a:extLst>
              </p:cNvPr>
              <p:cNvSpPr/>
              <p:nvPr/>
            </p:nvSpPr>
            <p:spPr>
              <a:xfrm>
                <a:off x="2147291" y="3424450"/>
                <a:ext cx="551875" cy="689495"/>
              </a:xfrm>
              <a:custGeom>
                <a:avLst/>
                <a:gdLst>
                  <a:gd name="connsiteX0" fmla="*/ 491031 w 551875"/>
                  <a:gd name="connsiteY0" fmla="*/ 290351 h 689495"/>
                  <a:gd name="connsiteX1" fmla="*/ 430624 w 551875"/>
                  <a:gd name="connsiteY1" fmla="*/ 290351 h 689495"/>
                  <a:gd name="connsiteX2" fmla="*/ 430624 w 551875"/>
                  <a:gd name="connsiteY2" fmla="*/ 60865 h 689495"/>
                  <a:gd name="connsiteX3" fmla="*/ 369759 w 551875"/>
                  <a:gd name="connsiteY3" fmla="*/ 0 h 689495"/>
                  <a:gd name="connsiteX4" fmla="*/ 182136 w 551875"/>
                  <a:gd name="connsiteY4" fmla="*/ 0 h 689495"/>
                  <a:gd name="connsiteX5" fmla="*/ 121271 w 551875"/>
                  <a:gd name="connsiteY5" fmla="*/ 60865 h 689495"/>
                  <a:gd name="connsiteX6" fmla="*/ 121271 w 551875"/>
                  <a:gd name="connsiteY6" fmla="*/ 290351 h 689495"/>
                  <a:gd name="connsiteX7" fmla="*/ 60863 w 551875"/>
                  <a:gd name="connsiteY7" fmla="*/ 290351 h 689495"/>
                  <a:gd name="connsiteX8" fmla="*/ 6209 w 551875"/>
                  <a:gd name="connsiteY8" fmla="*/ 324431 h 689495"/>
                  <a:gd name="connsiteX9" fmla="*/ 12762 w 551875"/>
                  <a:gd name="connsiteY9" fmla="*/ 388506 h 689495"/>
                  <a:gd name="connsiteX10" fmla="*/ 227837 w 551875"/>
                  <a:gd name="connsiteY10" fmla="*/ 665921 h 689495"/>
                  <a:gd name="connsiteX11" fmla="*/ 275938 w 551875"/>
                  <a:gd name="connsiteY11" fmla="*/ 689496 h 689495"/>
                  <a:gd name="connsiteX12" fmla="*/ 324039 w 551875"/>
                  <a:gd name="connsiteY12" fmla="*/ 665921 h 689495"/>
                  <a:gd name="connsiteX13" fmla="*/ 539114 w 551875"/>
                  <a:gd name="connsiteY13" fmla="*/ 388506 h 689495"/>
                  <a:gd name="connsiteX14" fmla="*/ 545667 w 551875"/>
                  <a:gd name="connsiteY14" fmla="*/ 324431 h 689495"/>
                  <a:gd name="connsiteX15" fmla="*/ 491031 w 551875"/>
                  <a:gd name="connsiteY15" fmla="*/ 290351 h 68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875" h="689495">
                    <a:moveTo>
                      <a:pt x="491031" y="290351"/>
                    </a:moveTo>
                    <a:lnTo>
                      <a:pt x="430624" y="290351"/>
                    </a:lnTo>
                    <a:lnTo>
                      <a:pt x="430624" y="60865"/>
                    </a:lnTo>
                    <a:cubicBezTo>
                      <a:pt x="430624" y="27251"/>
                      <a:pt x="403373" y="0"/>
                      <a:pt x="369759" y="0"/>
                    </a:cubicBezTo>
                    <a:lnTo>
                      <a:pt x="182136" y="0"/>
                    </a:lnTo>
                    <a:cubicBezTo>
                      <a:pt x="148522" y="0"/>
                      <a:pt x="121271" y="27251"/>
                      <a:pt x="121271" y="60865"/>
                    </a:cubicBezTo>
                    <a:lnTo>
                      <a:pt x="121271" y="290351"/>
                    </a:lnTo>
                    <a:lnTo>
                      <a:pt x="60863" y="290351"/>
                    </a:lnTo>
                    <a:cubicBezTo>
                      <a:pt x="37632" y="290351"/>
                      <a:pt x="16429" y="303571"/>
                      <a:pt x="6209" y="324431"/>
                    </a:cubicBezTo>
                    <a:cubicBezTo>
                      <a:pt x="-4012" y="345291"/>
                      <a:pt x="-1468" y="370142"/>
                      <a:pt x="12762" y="388506"/>
                    </a:cubicBezTo>
                    <a:lnTo>
                      <a:pt x="227837" y="665921"/>
                    </a:lnTo>
                    <a:cubicBezTo>
                      <a:pt x="239362" y="680790"/>
                      <a:pt x="257116" y="689496"/>
                      <a:pt x="275938" y="689496"/>
                    </a:cubicBezTo>
                    <a:cubicBezTo>
                      <a:pt x="294750" y="689496"/>
                      <a:pt x="312514" y="680790"/>
                      <a:pt x="324039" y="665921"/>
                    </a:cubicBezTo>
                    <a:lnTo>
                      <a:pt x="539114" y="388506"/>
                    </a:lnTo>
                    <a:cubicBezTo>
                      <a:pt x="553344" y="370151"/>
                      <a:pt x="555887" y="345291"/>
                      <a:pt x="545667" y="324431"/>
                    </a:cubicBezTo>
                    <a:cubicBezTo>
                      <a:pt x="535465" y="303581"/>
                      <a:pt x="514263" y="290351"/>
                      <a:pt x="491031" y="2903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0B818FF-36FE-499F-B0AC-EACA01672291}"/>
                  </a:ext>
                </a:extLst>
              </p:cNvPr>
              <p:cNvSpPr/>
              <p:nvPr/>
            </p:nvSpPr>
            <p:spPr>
              <a:xfrm>
                <a:off x="1010089" y="1315728"/>
                <a:ext cx="2830864" cy="1796103"/>
              </a:xfrm>
              <a:custGeom>
                <a:avLst/>
                <a:gdLst>
                  <a:gd name="connsiteX0" fmla="*/ 2749459 w 2830864"/>
                  <a:gd name="connsiteY0" fmla="*/ 13956 h 1796103"/>
                  <a:gd name="connsiteX1" fmla="*/ 2558998 w 2830864"/>
                  <a:gd name="connsiteY1" fmla="*/ 81412 h 1796103"/>
                  <a:gd name="connsiteX2" fmla="*/ 2285897 w 2830864"/>
                  <a:gd name="connsiteY2" fmla="*/ 515447 h 1796103"/>
                  <a:gd name="connsiteX3" fmla="*/ 1749601 w 2830864"/>
                  <a:gd name="connsiteY3" fmla="*/ 682192 h 1796103"/>
                  <a:gd name="connsiteX4" fmla="*/ 1732580 w 2830864"/>
                  <a:gd name="connsiteY4" fmla="*/ 704356 h 1796103"/>
                  <a:gd name="connsiteX5" fmla="*/ 1743962 w 2830864"/>
                  <a:gd name="connsiteY5" fmla="*/ 727283 h 1796103"/>
                  <a:gd name="connsiteX6" fmla="*/ 1989555 w 2830864"/>
                  <a:gd name="connsiteY6" fmla="*/ 843221 h 1796103"/>
                  <a:gd name="connsiteX7" fmla="*/ 1600544 w 2830864"/>
                  <a:gd name="connsiteY7" fmla="*/ 799397 h 1796103"/>
                  <a:gd name="connsiteX8" fmla="*/ 1455783 w 2830864"/>
                  <a:gd name="connsiteY8" fmla="*/ 815980 h 1796103"/>
                  <a:gd name="connsiteX9" fmla="*/ 1366982 w 2830864"/>
                  <a:gd name="connsiteY9" fmla="*/ 857128 h 1796103"/>
                  <a:gd name="connsiteX10" fmla="*/ 697565 w 2830864"/>
                  <a:gd name="connsiteY10" fmla="*/ 1195284 h 1796103"/>
                  <a:gd name="connsiteX11" fmla="*/ 37844 w 2830864"/>
                  <a:gd name="connsiteY11" fmla="*/ 1383727 h 1796103"/>
                  <a:gd name="connsiteX12" fmla="*/ 868 w 2830864"/>
                  <a:gd name="connsiteY12" fmla="*/ 1411711 h 1796103"/>
                  <a:gd name="connsiteX13" fmla="*/ 21423 w 2830864"/>
                  <a:gd name="connsiteY13" fmla="*/ 1453593 h 1796103"/>
                  <a:gd name="connsiteX14" fmla="*/ 384992 w 2830864"/>
                  <a:gd name="connsiteY14" fmla="*/ 1650265 h 1796103"/>
                  <a:gd name="connsiteX15" fmla="*/ 559100 w 2830864"/>
                  <a:gd name="connsiteY15" fmla="*/ 1670620 h 1796103"/>
                  <a:gd name="connsiteX16" fmla="*/ 1103406 w 2830864"/>
                  <a:gd name="connsiteY16" fmla="*/ 1523135 h 1796103"/>
                  <a:gd name="connsiteX17" fmla="*/ 775698 w 2830864"/>
                  <a:gd name="connsiteY17" fmla="*/ 1724246 h 1796103"/>
                  <a:gd name="connsiteX18" fmla="*/ 760268 w 2830864"/>
                  <a:gd name="connsiteY18" fmla="*/ 1748125 h 1796103"/>
                  <a:gd name="connsiteX19" fmla="*/ 784547 w 2830864"/>
                  <a:gd name="connsiteY19" fmla="*/ 1766689 h 1796103"/>
                  <a:gd name="connsiteX20" fmla="*/ 1742848 w 2830864"/>
                  <a:gd name="connsiteY20" fmla="*/ 1668105 h 1796103"/>
                  <a:gd name="connsiteX21" fmla="*/ 2432944 w 2830864"/>
                  <a:gd name="connsiteY21" fmla="*/ 1035007 h 1796103"/>
                  <a:gd name="connsiteX22" fmla="*/ 2508448 w 2830864"/>
                  <a:gd name="connsiteY22" fmla="*/ 694669 h 1796103"/>
                  <a:gd name="connsiteX23" fmla="*/ 2816906 w 2830864"/>
                  <a:gd name="connsiteY23" fmla="*/ 204418 h 1796103"/>
                  <a:gd name="connsiteX24" fmla="*/ 2749459 w 2830864"/>
                  <a:gd name="connsiteY24" fmla="*/ 13956 h 179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30864" h="1796103">
                    <a:moveTo>
                      <a:pt x="2749459" y="13956"/>
                    </a:moveTo>
                    <a:cubicBezTo>
                      <a:pt x="2678222" y="-20030"/>
                      <a:pt x="2592954" y="10193"/>
                      <a:pt x="2558998" y="81412"/>
                    </a:cubicBezTo>
                    <a:cubicBezTo>
                      <a:pt x="2484798" y="236984"/>
                      <a:pt x="2393281" y="382278"/>
                      <a:pt x="2285897" y="515447"/>
                    </a:cubicBezTo>
                    <a:cubicBezTo>
                      <a:pt x="2142603" y="515647"/>
                      <a:pt x="1953684" y="593971"/>
                      <a:pt x="1749601" y="682192"/>
                    </a:cubicBezTo>
                    <a:cubicBezTo>
                      <a:pt x="1740381" y="686259"/>
                      <a:pt x="1733828" y="694793"/>
                      <a:pt x="1732580" y="704356"/>
                    </a:cubicBezTo>
                    <a:cubicBezTo>
                      <a:pt x="1731342" y="713900"/>
                      <a:pt x="1735704" y="722835"/>
                      <a:pt x="1743962" y="727283"/>
                    </a:cubicBezTo>
                    <a:cubicBezTo>
                      <a:pt x="1822772" y="769717"/>
                      <a:pt x="1904735" y="808465"/>
                      <a:pt x="1989555" y="843221"/>
                    </a:cubicBezTo>
                    <a:cubicBezTo>
                      <a:pt x="1854109" y="841535"/>
                      <a:pt x="1723750" y="826343"/>
                      <a:pt x="1600544" y="799397"/>
                    </a:cubicBezTo>
                    <a:cubicBezTo>
                      <a:pt x="1552300" y="788938"/>
                      <a:pt x="1501418" y="794910"/>
                      <a:pt x="1455783" y="815980"/>
                    </a:cubicBezTo>
                    <a:cubicBezTo>
                      <a:pt x="1426561" y="829496"/>
                      <a:pt x="1396957" y="843231"/>
                      <a:pt x="1366982" y="857128"/>
                    </a:cubicBezTo>
                    <a:cubicBezTo>
                      <a:pt x="1180501" y="944282"/>
                      <a:pt x="951139" y="1092291"/>
                      <a:pt x="697565" y="1195284"/>
                    </a:cubicBezTo>
                    <a:cubicBezTo>
                      <a:pt x="449705" y="1302717"/>
                      <a:pt x="177643" y="1365125"/>
                      <a:pt x="37844" y="1383727"/>
                    </a:cubicBezTo>
                    <a:cubicBezTo>
                      <a:pt x="18689" y="1386708"/>
                      <a:pt x="4468" y="1397262"/>
                      <a:pt x="868" y="1411711"/>
                    </a:cubicBezTo>
                    <a:cubicBezTo>
                      <a:pt x="-2732" y="1426132"/>
                      <a:pt x="5011" y="1442268"/>
                      <a:pt x="21423" y="1453593"/>
                    </a:cubicBezTo>
                    <a:cubicBezTo>
                      <a:pt x="94851" y="1504361"/>
                      <a:pt x="219619" y="1582418"/>
                      <a:pt x="384992" y="1650265"/>
                    </a:cubicBezTo>
                    <a:cubicBezTo>
                      <a:pt x="437961" y="1672087"/>
                      <a:pt x="500321" y="1679488"/>
                      <a:pt x="559100" y="1670620"/>
                    </a:cubicBezTo>
                    <a:cubicBezTo>
                      <a:pt x="750590" y="1641940"/>
                      <a:pt x="932937" y="1591505"/>
                      <a:pt x="1103406" y="1523135"/>
                    </a:cubicBezTo>
                    <a:cubicBezTo>
                      <a:pt x="1003012" y="1596935"/>
                      <a:pt x="893618" y="1664591"/>
                      <a:pt x="775698" y="1724246"/>
                    </a:cubicBezTo>
                    <a:cubicBezTo>
                      <a:pt x="764497" y="1729913"/>
                      <a:pt x="758458" y="1739114"/>
                      <a:pt x="760268" y="1748125"/>
                    </a:cubicBezTo>
                    <a:cubicBezTo>
                      <a:pt x="762068" y="1757126"/>
                      <a:pt x="771460" y="1764355"/>
                      <a:pt x="784547" y="1766689"/>
                    </a:cubicBezTo>
                    <a:cubicBezTo>
                      <a:pt x="1104578" y="1827306"/>
                      <a:pt x="1478005" y="1794131"/>
                      <a:pt x="1742848" y="1668105"/>
                    </a:cubicBezTo>
                    <a:cubicBezTo>
                      <a:pt x="2084462" y="1513410"/>
                      <a:pt x="2322901" y="1254749"/>
                      <a:pt x="2432944" y="1035007"/>
                    </a:cubicBezTo>
                    <a:cubicBezTo>
                      <a:pt x="2500162" y="902648"/>
                      <a:pt x="2521983" y="784061"/>
                      <a:pt x="2508448" y="694669"/>
                    </a:cubicBezTo>
                    <a:cubicBezTo>
                      <a:pt x="2629740" y="544232"/>
                      <a:pt x="2733105" y="380125"/>
                      <a:pt x="2816906" y="204418"/>
                    </a:cubicBezTo>
                    <a:cubicBezTo>
                      <a:pt x="2850891" y="133190"/>
                      <a:pt x="2820687" y="47922"/>
                      <a:pt x="2749459" y="13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15">
              <a:extLst>
                <a:ext uri="{FF2B5EF4-FFF2-40B4-BE49-F238E27FC236}">
                  <a16:creationId xmlns:a16="http://schemas.microsoft.com/office/drawing/2014/main" id="{0D379D63-62A9-48D4-93E4-F2B6A730A3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45694" y="3195000"/>
              <a:ext cx="471712" cy="468000"/>
              <a:chOff x="7282540" y="391651"/>
              <a:chExt cx="4125965" cy="4093499"/>
            </a:xfrm>
            <a:solidFill>
              <a:srgbClr val="0D476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9C36D4F-7255-4814-9FBC-6F9D5C270179}"/>
                  </a:ext>
                </a:extLst>
              </p:cNvPr>
              <p:cNvSpPr/>
              <p:nvPr/>
            </p:nvSpPr>
            <p:spPr>
              <a:xfrm>
                <a:off x="7282540" y="647257"/>
                <a:ext cx="1299659" cy="3012781"/>
              </a:xfrm>
              <a:custGeom>
                <a:avLst/>
                <a:gdLst>
                  <a:gd name="connsiteX0" fmla="*/ 1049914 w 1299659"/>
                  <a:gd name="connsiteY0" fmla="*/ 822803 h 3012781"/>
                  <a:gd name="connsiteX1" fmla="*/ 1049914 w 1299659"/>
                  <a:gd name="connsiteY1" fmla="*/ 198392 h 3012781"/>
                  <a:gd name="connsiteX2" fmla="*/ 851527 w 1299659"/>
                  <a:gd name="connsiteY2" fmla="*/ 0 h 3012781"/>
                  <a:gd name="connsiteX3" fmla="*/ 448122 w 1299659"/>
                  <a:gd name="connsiteY3" fmla="*/ 0 h 3012781"/>
                  <a:gd name="connsiteX4" fmla="*/ 249734 w 1299659"/>
                  <a:gd name="connsiteY4" fmla="*/ 198392 h 3012781"/>
                  <a:gd name="connsiteX5" fmla="*/ 249734 w 1299659"/>
                  <a:gd name="connsiteY5" fmla="*/ 822803 h 3012781"/>
                  <a:gd name="connsiteX6" fmla="*/ 0 w 1299659"/>
                  <a:gd name="connsiteY6" fmla="*/ 1082273 h 3012781"/>
                  <a:gd name="connsiteX7" fmla="*/ 0 w 1299659"/>
                  <a:gd name="connsiteY7" fmla="*/ 1862476 h 3012781"/>
                  <a:gd name="connsiteX8" fmla="*/ 249734 w 1299659"/>
                  <a:gd name="connsiteY8" fmla="*/ 2121946 h 3012781"/>
                  <a:gd name="connsiteX9" fmla="*/ 249734 w 1299659"/>
                  <a:gd name="connsiteY9" fmla="*/ 2814385 h 3012781"/>
                  <a:gd name="connsiteX10" fmla="*/ 448122 w 1299659"/>
                  <a:gd name="connsiteY10" fmla="*/ 3012782 h 3012781"/>
                  <a:gd name="connsiteX11" fmla="*/ 851527 w 1299659"/>
                  <a:gd name="connsiteY11" fmla="*/ 3012782 h 3012781"/>
                  <a:gd name="connsiteX12" fmla="*/ 1049914 w 1299659"/>
                  <a:gd name="connsiteY12" fmla="*/ 2814385 h 3012781"/>
                  <a:gd name="connsiteX13" fmla="*/ 1049914 w 1299659"/>
                  <a:gd name="connsiteY13" fmla="*/ 2121946 h 3012781"/>
                  <a:gd name="connsiteX14" fmla="*/ 1299660 w 1299659"/>
                  <a:gd name="connsiteY14" fmla="*/ 1862476 h 3012781"/>
                  <a:gd name="connsiteX15" fmla="*/ 1299660 w 1299659"/>
                  <a:gd name="connsiteY15" fmla="*/ 1082273 h 3012781"/>
                  <a:gd name="connsiteX16" fmla="*/ 1049914 w 1299659"/>
                  <a:gd name="connsiteY16" fmla="*/ 822803 h 3012781"/>
                  <a:gd name="connsiteX17" fmla="*/ 448122 w 1299659"/>
                  <a:gd name="connsiteY17" fmla="*/ 114300 h 3012781"/>
                  <a:gd name="connsiteX18" fmla="*/ 851527 w 1299659"/>
                  <a:gd name="connsiteY18" fmla="*/ 114300 h 3012781"/>
                  <a:gd name="connsiteX19" fmla="*/ 935614 w 1299659"/>
                  <a:gd name="connsiteY19" fmla="*/ 198392 h 3012781"/>
                  <a:gd name="connsiteX20" fmla="*/ 935614 w 1299659"/>
                  <a:gd name="connsiteY20" fmla="*/ 822546 h 3012781"/>
                  <a:gd name="connsiteX21" fmla="*/ 364034 w 1299659"/>
                  <a:gd name="connsiteY21" fmla="*/ 822546 h 3012781"/>
                  <a:gd name="connsiteX22" fmla="*/ 364034 w 1299659"/>
                  <a:gd name="connsiteY22" fmla="*/ 198392 h 3012781"/>
                  <a:gd name="connsiteX23" fmla="*/ 448122 w 1299659"/>
                  <a:gd name="connsiteY23" fmla="*/ 114300 h 3012781"/>
                  <a:gd name="connsiteX24" fmla="*/ 851527 w 1299659"/>
                  <a:gd name="connsiteY24" fmla="*/ 2898482 h 3012781"/>
                  <a:gd name="connsiteX25" fmla="*/ 448122 w 1299659"/>
                  <a:gd name="connsiteY25" fmla="*/ 2898482 h 3012781"/>
                  <a:gd name="connsiteX26" fmla="*/ 364034 w 1299659"/>
                  <a:gd name="connsiteY26" fmla="*/ 2814395 h 3012781"/>
                  <a:gd name="connsiteX27" fmla="*/ 364034 w 1299659"/>
                  <a:gd name="connsiteY27" fmla="*/ 2122203 h 3012781"/>
                  <a:gd name="connsiteX28" fmla="*/ 935614 w 1299659"/>
                  <a:gd name="connsiteY28" fmla="*/ 2122203 h 3012781"/>
                  <a:gd name="connsiteX29" fmla="*/ 935614 w 1299659"/>
                  <a:gd name="connsiteY29" fmla="*/ 2814395 h 3012781"/>
                  <a:gd name="connsiteX30" fmla="*/ 851527 w 1299659"/>
                  <a:gd name="connsiteY30" fmla="*/ 2898482 h 3012781"/>
                  <a:gd name="connsiteX31" fmla="*/ 1153032 w 1299659"/>
                  <a:gd name="connsiteY31" fmla="*/ 1882726 h 3012781"/>
                  <a:gd name="connsiteX32" fmla="*/ 1060163 w 1299659"/>
                  <a:gd name="connsiteY32" fmla="*/ 1975585 h 3012781"/>
                  <a:gd name="connsiteX33" fmla="*/ 239483 w 1299659"/>
                  <a:gd name="connsiteY33" fmla="*/ 1975585 h 3012781"/>
                  <a:gd name="connsiteX34" fmla="*/ 146615 w 1299659"/>
                  <a:gd name="connsiteY34" fmla="*/ 1882726 h 3012781"/>
                  <a:gd name="connsiteX35" fmla="*/ 146615 w 1299659"/>
                  <a:gd name="connsiteY35" fmla="*/ 1062023 h 3012781"/>
                  <a:gd name="connsiteX36" fmla="*/ 239483 w 1299659"/>
                  <a:gd name="connsiteY36" fmla="*/ 969164 h 3012781"/>
                  <a:gd name="connsiteX37" fmla="*/ 1060173 w 1299659"/>
                  <a:gd name="connsiteY37" fmla="*/ 969164 h 3012781"/>
                  <a:gd name="connsiteX38" fmla="*/ 1153041 w 1299659"/>
                  <a:gd name="connsiteY38" fmla="*/ 1062023 h 3012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299659" h="3012781">
                    <a:moveTo>
                      <a:pt x="1049914" y="822803"/>
                    </a:moveTo>
                    <a:lnTo>
                      <a:pt x="1049914" y="198392"/>
                    </a:lnTo>
                    <a:cubicBezTo>
                      <a:pt x="1049790" y="88876"/>
                      <a:pt x="961046" y="127"/>
                      <a:pt x="851527" y="0"/>
                    </a:cubicBezTo>
                    <a:lnTo>
                      <a:pt x="448122" y="0"/>
                    </a:lnTo>
                    <a:cubicBezTo>
                      <a:pt x="338606" y="127"/>
                      <a:pt x="249858" y="88877"/>
                      <a:pt x="249734" y="198392"/>
                    </a:cubicBezTo>
                    <a:lnTo>
                      <a:pt x="249734" y="822803"/>
                    </a:lnTo>
                    <a:cubicBezTo>
                      <a:pt x="110298" y="828146"/>
                      <a:pt x="15" y="942732"/>
                      <a:pt x="0" y="1082273"/>
                    </a:cubicBezTo>
                    <a:lnTo>
                      <a:pt x="0" y="1862476"/>
                    </a:lnTo>
                    <a:cubicBezTo>
                      <a:pt x="15" y="2002007"/>
                      <a:pt x="110299" y="2116593"/>
                      <a:pt x="249734" y="2121946"/>
                    </a:cubicBezTo>
                    <a:lnTo>
                      <a:pt x="249734" y="2814385"/>
                    </a:lnTo>
                    <a:cubicBezTo>
                      <a:pt x="249857" y="2923904"/>
                      <a:pt x="338605" y="3012658"/>
                      <a:pt x="448122" y="3012782"/>
                    </a:cubicBezTo>
                    <a:lnTo>
                      <a:pt x="851527" y="3012782"/>
                    </a:lnTo>
                    <a:cubicBezTo>
                      <a:pt x="961046" y="3012658"/>
                      <a:pt x="1049790" y="2923904"/>
                      <a:pt x="1049914" y="2814385"/>
                    </a:cubicBezTo>
                    <a:lnTo>
                      <a:pt x="1049914" y="2121946"/>
                    </a:lnTo>
                    <a:cubicBezTo>
                      <a:pt x="1189360" y="2116593"/>
                      <a:pt x="1299641" y="2002017"/>
                      <a:pt x="1299660" y="1862476"/>
                    </a:cubicBezTo>
                    <a:lnTo>
                      <a:pt x="1299660" y="1082273"/>
                    </a:lnTo>
                    <a:cubicBezTo>
                      <a:pt x="1299641" y="942732"/>
                      <a:pt x="1189360" y="828146"/>
                      <a:pt x="1049914" y="822803"/>
                    </a:cubicBezTo>
                    <a:close/>
                    <a:moveTo>
                      <a:pt x="448122" y="114300"/>
                    </a:moveTo>
                    <a:lnTo>
                      <a:pt x="851527" y="114300"/>
                    </a:lnTo>
                    <a:cubicBezTo>
                      <a:pt x="897952" y="114352"/>
                      <a:pt x="935567" y="151971"/>
                      <a:pt x="935614" y="198392"/>
                    </a:cubicBezTo>
                    <a:lnTo>
                      <a:pt x="935614" y="822546"/>
                    </a:lnTo>
                    <a:lnTo>
                      <a:pt x="364034" y="822546"/>
                    </a:lnTo>
                    <a:lnTo>
                      <a:pt x="364034" y="198392"/>
                    </a:lnTo>
                    <a:cubicBezTo>
                      <a:pt x="364084" y="151972"/>
                      <a:pt x="401702" y="114352"/>
                      <a:pt x="448122" y="114300"/>
                    </a:cubicBezTo>
                    <a:close/>
                    <a:moveTo>
                      <a:pt x="851527" y="2898482"/>
                    </a:moveTo>
                    <a:lnTo>
                      <a:pt x="448122" y="2898482"/>
                    </a:lnTo>
                    <a:cubicBezTo>
                      <a:pt x="401701" y="2898434"/>
                      <a:pt x="364084" y="2860810"/>
                      <a:pt x="364034" y="2814395"/>
                    </a:cubicBezTo>
                    <a:lnTo>
                      <a:pt x="364034" y="2122203"/>
                    </a:lnTo>
                    <a:lnTo>
                      <a:pt x="935614" y="2122203"/>
                    </a:lnTo>
                    <a:lnTo>
                      <a:pt x="935614" y="2814395"/>
                    </a:lnTo>
                    <a:cubicBezTo>
                      <a:pt x="935567" y="2860810"/>
                      <a:pt x="897952" y="2898434"/>
                      <a:pt x="851527" y="2898482"/>
                    </a:cubicBezTo>
                    <a:close/>
                    <a:moveTo>
                      <a:pt x="1153032" y="1882726"/>
                    </a:moveTo>
                    <a:cubicBezTo>
                      <a:pt x="1152975" y="1933989"/>
                      <a:pt x="1111436" y="1975528"/>
                      <a:pt x="1060163" y="1975585"/>
                    </a:cubicBezTo>
                    <a:lnTo>
                      <a:pt x="239483" y="1975585"/>
                    </a:lnTo>
                    <a:cubicBezTo>
                      <a:pt x="188220" y="1975528"/>
                      <a:pt x="146676" y="1933989"/>
                      <a:pt x="146615" y="1882726"/>
                    </a:cubicBezTo>
                    <a:lnTo>
                      <a:pt x="146615" y="1062023"/>
                    </a:lnTo>
                    <a:cubicBezTo>
                      <a:pt x="146676" y="1010760"/>
                      <a:pt x="188220" y="969221"/>
                      <a:pt x="239483" y="969164"/>
                    </a:cubicBezTo>
                    <a:lnTo>
                      <a:pt x="1060173" y="969164"/>
                    </a:lnTo>
                    <a:cubicBezTo>
                      <a:pt x="1111436" y="969221"/>
                      <a:pt x="1152984" y="1010760"/>
                      <a:pt x="1153041" y="10620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9282F3C-D9EA-41B1-9482-C41B86981DCE}"/>
                  </a:ext>
                </a:extLst>
              </p:cNvPr>
              <p:cNvSpPr/>
              <p:nvPr/>
            </p:nvSpPr>
            <p:spPr>
              <a:xfrm>
                <a:off x="7529985" y="1887402"/>
                <a:ext cx="777884" cy="481370"/>
              </a:xfrm>
              <a:custGeom>
                <a:avLst/>
                <a:gdLst>
                  <a:gd name="connsiteX0" fmla="*/ 730260 w 777884"/>
                  <a:gd name="connsiteY0" fmla="*/ 200887 h 481370"/>
                  <a:gd name="connsiteX1" fmla="*/ 573764 w 777884"/>
                  <a:gd name="connsiteY1" fmla="*/ 200887 h 481370"/>
                  <a:gd name="connsiteX2" fmla="*/ 498488 w 777884"/>
                  <a:gd name="connsiteY2" fmla="*/ 250313 h 481370"/>
                  <a:gd name="connsiteX3" fmla="*/ 450882 w 777884"/>
                  <a:gd name="connsiteY3" fmla="*/ 360164 h 481370"/>
                  <a:gd name="connsiteX4" fmla="*/ 365167 w 777884"/>
                  <a:gd name="connsiteY4" fmla="*/ 59575 h 481370"/>
                  <a:gd name="connsiteX5" fmla="*/ 263767 w 777884"/>
                  <a:gd name="connsiteY5" fmla="*/ 3167 h 481370"/>
                  <a:gd name="connsiteX6" fmla="*/ 210283 w 777884"/>
                  <a:gd name="connsiteY6" fmla="*/ 51107 h 481370"/>
                  <a:gd name="connsiteX7" fmla="*/ 142018 w 777884"/>
                  <a:gd name="connsiteY7" fmla="*/ 218623 h 481370"/>
                  <a:gd name="connsiteX8" fmla="*/ 47625 w 777884"/>
                  <a:gd name="connsiteY8" fmla="*/ 218623 h 481370"/>
                  <a:gd name="connsiteX9" fmla="*/ 0 w 777884"/>
                  <a:gd name="connsiteY9" fmla="*/ 266248 h 481370"/>
                  <a:gd name="connsiteX10" fmla="*/ 47625 w 777884"/>
                  <a:gd name="connsiteY10" fmla="*/ 313873 h 481370"/>
                  <a:gd name="connsiteX11" fmla="*/ 150888 w 777884"/>
                  <a:gd name="connsiteY11" fmla="*/ 313873 h 481370"/>
                  <a:gd name="connsiteX12" fmla="*/ 226865 w 777884"/>
                  <a:gd name="connsiteY12" fmla="*/ 262790 h 481370"/>
                  <a:gd name="connsiteX13" fmla="*/ 284053 w 777884"/>
                  <a:gd name="connsiteY13" fmla="*/ 122468 h 481370"/>
                  <a:gd name="connsiteX14" fmla="*/ 369405 w 777884"/>
                  <a:gd name="connsiteY14" fmla="*/ 421801 h 481370"/>
                  <a:gd name="connsiteX15" fmla="*/ 442938 w 777884"/>
                  <a:gd name="connsiteY15" fmla="*/ 481180 h 481370"/>
                  <a:gd name="connsiteX16" fmla="*/ 448558 w 777884"/>
                  <a:gd name="connsiteY16" fmla="*/ 481370 h 481370"/>
                  <a:gd name="connsiteX17" fmla="*/ 523596 w 777884"/>
                  <a:gd name="connsiteY17" fmla="*/ 431935 h 481370"/>
                  <a:gd name="connsiteX18" fmla="*/ 582441 w 777884"/>
                  <a:gd name="connsiteY18" fmla="*/ 296147 h 481370"/>
                  <a:gd name="connsiteX19" fmla="*/ 730260 w 777884"/>
                  <a:gd name="connsiteY19" fmla="*/ 296147 h 481370"/>
                  <a:gd name="connsiteX20" fmla="*/ 777885 w 777884"/>
                  <a:gd name="connsiteY20" fmla="*/ 248522 h 481370"/>
                  <a:gd name="connsiteX21" fmla="*/ 730260 w 777884"/>
                  <a:gd name="connsiteY21" fmla="*/ 200897 h 48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7884" h="481370">
                    <a:moveTo>
                      <a:pt x="730260" y="200887"/>
                    </a:moveTo>
                    <a:lnTo>
                      <a:pt x="573764" y="200887"/>
                    </a:lnTo>
                    <a:cubicBezTo>
                      <a:pt x="541055" y="200868"/>
                      <a:pt x="511471" y="220290"/>
                      <a:pt x="498488" y="250313"/>
                    </a:cubicBezTo>
                    <a:lnTo>
                      <a:pt x="450882" y="360164"/>
                    </a:lnTo>
                    <a:lnTo>
                      <a:pt x="365167" y="59575"/>
                    </a:lnTo>
                    <a:cubicBezTo>
                      <a:pt x="352746" y="15998"/>
                      <a:pt x="307344" y="-9263"/>
                      <a:pt x="263767" y="3167"/>
                    </a:cubicBezTo>
                    <a:cubicBezTo>
                      <a:pt x="239520" y="10073"/>
                      <a:pt x="219799" y="27751"/>
                      <a:pt x="210283" y="51107"/>
                    </a:cubicBezTo>
                    <a:lnTo>
                      <a:pt x="142018" y="218623"/>
                    </a:lnTo>
                    <a:lnTo>
                      <a:pt x="47625" y="218623"/>
                    </a:lnTo>
                    <a:cubicBezTo>
                      <a:pt x="21323" y="218623"/>
                      <a:pt x="0" y="239940"/>
                      <a:pt x="0" y="266248"/>
                    </a:cubicBezTo>
                    <a:cubicBezTo>
                      <a:pt x="0" y="292546"/>
                      <a:pt x="21323" y="313873"/>
                      <a:pt x="47625" y="313873"/>
                    </a:cubicBezTo>
                    <a:lnTo>
                      <a:pt x="150888" y="313873"/>
                    </a:lnTo>
                    <a:cubicBezTo>
                      <a:pt x="184270" y="313959"/>
                      <a:pt x="214348" y="293728"/>
                      <a:pt x="226865" y="262790"/>
                    </a:cubicBezTo>
                    <a:lnTo>
                      <a:pt x="284053" y="122468"/>
                    </a:lnTo>
                    <a:lnTo>
                      <a:pt x="369405" y="421801"/>
                    </a:lnTo>
                    <a:cubicBezTo>
                      <a:pt x="378683" y="455291"/>
                      <a:pt x="408248" y="479160"/>
                      <a:pt x="442938" y="481180"/>
                    </a:cubicBezTo>
                    <a:cubicBezTo>
                      <a:pt x="444815" y="481303"/>
                      <a:pt x="446691" y="481370"/>
                      <a:pt x="448558" y="481370"/>
                    </a:cubicBezTo>
                    <a:cubicBezTo>
                      <a:pt x="481248" y="481513"/>
                      <a:pt x="510832" y="462025"/>
                      <a:pt x="523596" y="431935"/>
                    </a:cubicBezTo>
                    <a:lnTo>
                      <a:pt x="582441" y="296147"/>
                    </a:lnTo>
                    <a:lnTo>
                      <a:pt x="730260" y="296147"/>
                    </a:lnTo>
                    <a:cubicBezTo>
                      <a:pt x="756558" y="296147"/>
                      <a:pt x="777885" y="274821"/>
                      <a:pt x="777885" y="248522"/>
                    </a:cubicBezTo>
                    <a:cubicBezTo>
                      <a:pt x="777885" y="222214"/>
                      <a:pt x="756558" y="200897"/>
                      <a:pt x="730260" y="2008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22D445B-2D95-4854-8A55-DBBE4C76EF62}"/>
                  </a:ext>
                </a:extLst>
              </p:cNvPr>
              <p:cNvSpPr/>
              <p:nvPr/>
            </p:nvSpPr>
            <p:spPr>
              <a:xfrm>
                <a:off x="7851764" y="3197113"/>
                <a:ext cx="161211" cy="161210"/>
              </a:xfrm>
              <a:custGeom>
                <a:avLst/>
                <a:gdLst>
                  <a:gd name="connsiteX0" fmla="*/ 80602 w 161211"/>
                  <a:gd name="connsiteY0" fmla="*/ 0 h 161210"/>
                  <a:gd name="connsiteX1" fmla="*/ 0 w 161211"/>
                  <a:gd name="connsiteY1" fmla="*/ 80610 h 161210"/>
                  <a:gd name="connsiteX2" fmla="*/ 80602 w 161211"/>
                  <a:gd name="connsiteY2" fmla="*/ 161211 h 161210"/>
                  <a:gd name="connsiteX3" fmla="*/ 161212 w 161211"/>
                  <a:gd name="connsiteY3" fmla="*/ 80610 h 161210"/>
                  <a:gd name="connsiteX4" fmla="*/ 161212 w 161211"/>
                  <a:gd name="connsiteY4" fmla="*/ 80610 h 161210"/>
                  <a:gd name="connsiteX5" fmla="*/ 80602 w 161211"/>
                  <a:gd name="connsiteY5" fmla="*/ 0 h 161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11" h="161210">
                    <a:moveTo>
                      <a:pt x="80602" y="0"/>
                    </a:moveTo>
                    <a:cubicBezTo>
                      <a:pt x="36091" y="0"/>
                      <a:pt x="0" y="36090"/>
                      <a:pt x="0" y="80610"/>
                    </a:cubicBezTo>
                    <a:cubicBezTo>
                      <a:pt x="-1" y="125120"/>
                      <a:pt x="36091" y="161211"/>
                      <a:pt x="80602" y="161211"/>
                    </a:cubicBezTo>
                    <a:cubicBezTo>
                      <a:pt x="125121" y="161211"/>
                      <a:pt x="161212" y="125130"/>
                      <a:pt x="161212" y="80610"/>
                    </a:cubicBezTo>
                    <a:cubicBezTo>
                      <a:pt x="161212" y="80610"/>
                      <a:pt x="161212" y="80610"/>
                      <a:pt x="161212" y="80610"/>
                    </a:cubicBezTo>
                    <a:cubicBezTo>
                      <a:pt x="161212" y="36090"/>
                      <a:pt x="125121" y="0"/>
                      <a:pt x="80602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2BBBE7B-048D-4478-914F-37B260B00E19}"/>
                  </a:ext>
                </a:extLst>
              </p:cNvPr>
              <p:cNvSpPr/>
              <p:nvPr/>
            </p:nvSpPr>
            <p:spPr>
              <a:xfrm>
                <a:off x="7851764" y="2929156"/>
                <a:ext cx="161211" cy="161210"/>
              </a:xfrm>
              <a:custGeom>
                <a:avLst/>
                <a:gdLst>
                  <a:gd name="connsiteX0" fmla="*/ 80602 w 161211"/>
                  <a:gd name="connsiteY0" fmla="*/ 0 h 161210"/>
                  <a:gd name="connsiteX1" fmla="*/ 0 w 161211"/>
                  <a:gd name="connsiteY1" fmla="*/ 80600 h 161210"/>
                  <a:gd name="connsiteX2" fmla="*/ 80602 w 161211"/>
                  <a:gd name="connsiteY2" fmla="*/ 161211 h 161210"/>
                  <a:gd name="connsiteX3" fmla="*/ 161212 w 161211"/>
                  <a:gd name="connsiteY3" fmla="*/ 80600 h 161210"/>
                  <a:gd name="connsiteX4" fmla="*/ 161212 w 161211"/>
                  <a:gd name="connsiteY4" fmla="*/ 80600 h 161210"/>
                  <a:gd name="connsiteX5" fmla="*/ 80602 w 161211"/>
                  <a:gd name="connsiteY5" fmla="*/ 0 h 161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11" h="161210">
                    <a:moveTo>
                      <a:pt x="80602" y="0"/>
                    </a:moveTo>
                    <a:cubicBezTo>
                      <a:pt x="36091" y="0"/>
                      <a:pt x="0" y="36081"/>
                      <a:pt x="0" y="80600"/>
                    </a:cubicBezTo>
                    <a:cubicBezTo>
                      <a:pt x="-1" y="125120"/>
                      <a:pt x="36091" y="161211"/>
                      <a:pt x="80602" y="161211"/>
                    </a:cubicBezTo>
                    <a:cubicBezTo>
                      <a:pt x="125121" y="161211"/>
                      <a:pt x="161212" y="125120"/>
                      <a:pt x="161212" y="80600"/>
                    </a:cubicBezTo>
                    <a:cubicBezTo>
                      <a:pt x="161212" y="80600"/>
                      <a:pt x="161212" y="80600"/>
                      <a:pt x="161212" y="80600"/>
                    </a:cubicBezTo>
                    <a:cubicBezTo>
                      <a:pt x="161212" y="36081"/>
                      <a:pt x="125121" y="0"/>
                      <a:pt x="80602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295F7A4-533A-440D-82ED-7681F10A9D93}"/>
                  </a:ext>
                </a:extLst>
              </p:cNvPr>
              <p:cNvSpPr/>
              <p:nvPr/>
            </p:nvSpPr>
            <p:spPr>
              <a:xfrm>
                <a:off x="9909651" y="1627622"/>
                <a:ext cx="604742" cy="481564"/>
              </a:xfrm>
              <a:custGeom>
                <a:avLst/>
                <a:gdLst>
                  <a:gd name="connsiteX0" fmla="*/ 597494 w 604742"/>
                  <a:gd name="connsiteY0" fmla="*/ 454514 h 481564"/>
                  <a:gd name="connsiteX1" fmla="*/ 568442 w 604742"/>
                  <a:gd name="connsiteY1" fmla="*/ 318878 h 481564"/>
                  <a:gd name="connsiteX2" fmla="*/ 370703 w 604742"/>
                  <a:gd name="connsiteY2" fmla="*/ 101422 h 481564"/>
                  <a:gd name="connsiteX3" fmla="*/ 370703 w 604742"/>
                  <a:gd name="connsiteY3" fmla="*/ 101422 h 481564"/>
                  <a:gd name="connsiteX4" fmla="*/ 370703 w 604742"/>
                  <a:gd name="connsiteY4" fmla="*/ 68599 h 481564"/>
                  <a:gd name="connsiteX5" fmla="*/ 302095 w 604742"/>
                  <a:gd name="connsiteY5" fmla="*/ 0 h 481564"/>
                  <a:gd name="connsiteX6" fmla="*/ 233486 w 604742"/>
                  <a:gd name="connsiteY6" fmla="*/ 68599 h 481564"/>
                  <a:gd name="connsiteX7" fmla="*/ 233496 w 604742"/>
                  <a:gd name="connsiteY7" fmla="*/ 101889 h 481564"/>
                  <a:gd name="connsiteX8" fmla="*/ 233458 w 604742"/>
                  <a:gd name="connsiteY8" fmla="*/ 101898 h 481564"/>
                  <a:gd name="connsiteX9" fmla="*/ 39529 w 604742"/>
                  <a:gd name="connsiteY9" fmla="*/ 307448 h 481564"/>
                  <a:gd name="connsiteX10" fmla="*/ 7334 w 604742"/>
                  <a:gd name="connsiteY10" fmla="*/ 454514 h 481564"/>
                  <a:gd name="connsiteX11" fmla="*/ 0 w 604742"/>
                  <a:gd name="connsiteY11" fmla="*/ 481565 h 481564"/>
                  <a:gd name="connsiteX12" fmla="*/ 604742 w 604742"/>
                  <a:gd name="connsiteY12" fmla="*/ 481565 h 481564"/>
                  <a:gd name="connsiteX13" fmla="*/ 597494 w 604742"/>
                  <a:gd name="connsiteY13" fmla="*/ 454514 h 48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4742" h="481564">
                    <a:moveTo>
                      <a:pt x="597494" y="454514"/>
                    </a:moveTo>
                    <a:cubicBezTo>
                      <a:pt x="585873" y="409651"/>
                      <a:pt x="575681" y="364503"/>
                      <a:pt x="568442" y="318878"/>
                    </a:cubicBezTo>
                    <a:cubicBezTo>
                      <a:pt x="551402" y="213636"/>
                      <a:pt x="473859" y="128359"/>
                      <a:pt x="370703" y="101422"/>
                    </a:cubicBezTo>
                    <a:lnTo>
                      <a:pt x="370703" y="101422"/>
                    </a:lnTo>
                    <a:lnTo>
                      <a:pt x="370703" y="68599"/>
                    </a:lnTo>
                    <a:cubicBezTo>
                      <a:pt x="370703" y="30709"/>
                      <a:pt x="339985" y="0"/>
                      <a:pt x="302095" y="0"/>
                    </a:cubicBezTo>
                    <a:cubicBezTo>
                      <a:pt x="264204" y="0"/>
                      <a:pt x="233486" y="30709"/>
                      <a:pt x="233486" y="68599"/>
                    </a:cubicBezTo>
                    <a:lnTo>
                      <a:pt x="233496" y="101889"/>
                    </a:lnTo>
                    <a:lnTo>
                      <a:pt x="233458" y="101898"/>
                    </a:lnTo>
                    <a:cubicBezTo>
                      <a:pt x="135131" y="128216"/>
                      <a:pt x="60074" y="207759"/>
                      <a:pt x="39529" y="307448"/>
                    </a:cubicBezTo>
                    <a:cubicBezTo>
                      <a:pt x="29527" y="356597"/>
                      <a:pt x="19431" y="405841"/>
                      <a:pt x="7334" y="454514"/>
                    </a:cubicBezTo>
                    <a:cubicBezTo>
                      <a:pt x="6382" y="458514"/>
                      <a:pt x="3524" y="468801"/>
                      <a:pt x="0" y="481565"/>
                    </a:cubicBezTo>
                    <a:lnTo>
                      <a:pt x="604742" y="481565"/>
                    </a:lnTo>
                    <a:cubicBezTo>
                      <a:pt x="601208" y="468611"/>
                      <a:pt x="598446" y="458134"/>
                      <a:pt x="597494" y="4545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B60E7AC-DD86-4C64-BE10-877071F6AAD3}"/>
                  </a:ext>
                </a:extLst>
              </p:cNvPr>
              <p:cNvSpPr/>
              <p:nvPr/>
            </p:nvSpPr>
            <p:spPr>
              <a:xfrm>
                <a:off x="9798780" y="2186435"/>
                <a:ext cx="825817" cy="330542"/>
              </a:xfrm>
              <a:custGeom>
                <a:avLst/>
                <a:gdLst>
                  <a:gd name="connsiteX0" fmla="*/ 757238 w 825817"/>
                  <a:gd name="connsiteY0" fmla="*/ 0 h 330542"/>
                  <a:gd name="connsiteX1" fmla="*/ 747713 w 825817"/>
                  <a:gd name="connsiteY1" fmla="*/ 0 h 330542"/>
                  <a:gd name="connsiteX2" fmla="*/ 747713 w 825817"/>
                  <a:gd name="connsiteY2" fmla="*/ 286 h 330542"/>
                  <a:gd name="connsiteX3" fmla="*/ 69247 w 825817"/>
                  <a:gd name="connsiteY3" fmla="*/ 286 h 330542"/>
                  <a:gd name="connsiteX4" fmla="*/ 69247 w 825817"/>
                  <a:gd name="connsiteY4" fmla="*/ 0 h 330542"/>
                  <a:gd name="connsiteX5" fmla="*/ 68580 w 825817"/>
                  <a:gd name="connsiteY5" fmla="*/ 0 h 330542"/>
                  <a:gd name="connsiteX6" fmla="*/ 0 w 825817"/>
                  <a:gd name="connsiteY6" fmla="*/ 68580 h 330542"/>
                  <a:gd name="connsiteX7" fmla="*/ 68580 w 825817"/>
                  <a:gd name="connsiteY7" fmla="*/ 137160 h 330542"/>
                  <a:gd name="connsiteX8" fmla="*/ 214303 w 825817"/>
                  <a:gd name="connsiteY8" fmla="*/ 137160 h 330542"/>
                  <a:gd name="connsiteX9" fmla="*/ 418233 w 825817"/>
                  <a:gd name="connsiteY9" fmla="*/ 330470 h 330542"/>
                  <a:gd name="connsiteX10" fmla="*/ 611543 w 825817"/>
                  <a:gd name="connsiteY10" fmla="*/ 137160 h 330542"/>
                  <a:gd name="connsiteX11" fmla="*/ 757238 w 825817"/>
                  <a:gd name="connsiteY11" fmla="*/ 137160 h 330542"/>
                  <a:gd name="connsiteX12" fmla="*/ 825818 w 825817"/>
                  <a:gd name="connsiteY12" fmla="*/ 68580 h 330542"/>
                  <a:gd name="connsiteX13" fmla="*/ 757238 w 825817"/>
                  <a:gd name="connsiteY13" fmla="*/ 0 h 330542"/>
                  <a:gd name="connsiteX14" fmla="*/ 412918 w 825817"/>
                  <a:gd name="connsiteY14" fmla="*/ 216265 h 330542"/>
                  <a:gd name="connsiteX15" fmla="*/ 328603 w 825817"/>
                  <a:gd name="connsiteY15" fmla="*/ 137160 h 330542"/>
                  <a:gd name="connsiteX16" fmla="*/ 497243 w 825817"/>
                  <a:gd name="connsiteY16" fmla="*/ 137160 h 330542"/>
                  <a:gd name="connsiteX17" fmla="*/ 412918 w 825817"/>
                  <a:gd name="connsiteY17" fmla="*/ 216265 h 3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25817" h="330542">
                    <a:moveTo>
                      <a:pt x="757238" y="0"/>
                    </a:moveTo>
                    <a:lnTo>
                      <a:pt x="747713" y="0"/>
                    </a:lnTo>
                    <a:lnTo>
                      <a:pt x="747713" y="286"/>
                    </a:lnTo>
                    <a:lnTo>
                      <a:pt x="69247" y="286"/>
                    </a:lnTo>
                    <a:lnTo>
                      <a:pt x="69247" y="0"/>
                    </a:lnTo>
                    <a:lnTo>
                      <a:pt x="68580" y="0"/>
                    </a:lnTo>
                    <a:cubicBezTo>
                      <a:pt x="30699" y="0"/>
                      <a:pt x="0" y="30709"/>
                      <a:pt x="0" y="68580"/>
                    </a:cubicBezTo>
                    <a:cubicBezTo>
                      <a:pt x="0" y="106461"/>
                      <a:pt x="30699" y="137160"/>
                      <a:pt x="68580" y="137160"/>
                    </a:cubicBezTo>
                    <a:lnTo>
                      <a:pt x="214303" y="137160"/>
                    </a:lnTo>
                    <a:cubicBezTo>
                      <a:pt x="217237" y="246860"/>
                      <a:pt x="308534" y="333404"/>
                      <a:pt x="418233" y="330470"/>
                    </a:cubicBezTo>
                    <a:cubicBezTo>
                      <a:pt x="523808" y="327651"/>
                      <a:pt x="608724" y="242735"/>
                      <a:pt x="611543" y="137160"/>
                    </a:cubicBezTo>
                    <a:lnTo>
                      <a:pt x="757238" y="137160"/>
                    </a:lnTo>
                    <a:cubicBezTo>
                      <a:pt x="795109" y="137160"/>
                      <a:pt x="825818" y="106461"/>
                      <a:pt x="825818" y="68580"/>
                    </a:cubicBezTo>
                    <a:cubicBezTo>
                      <a:pt x="825818" y="30709"/>
                      <a:pt x="795109" y="0"/>
                      <a:pt x="757238" y="0"/>
                    </a:cubicBezTo>
                    <a:close/>
                    <a:moveTo>
                      <a:pt x="412918" y="216265"/>
                    </a:moveTo>
                    <a:cubicBezTo>
                      <a:pt x="368379" y="216198"/>
                      <a:pt x="331508" y="181613"/>
                      <a:pt x="328603" y="137160"/>
                    </a:cubicBezTo>
                    <a:lnTo>
                      <a:pt x="497243" y="137160"/>
                    </a:lnTo>
                    <a:cubicBezTo>
                      <a:pt x="494329" y="181613"/>
                      <a:pt x="457467" y="216198"/>
                      <a:pt x="412918" y="2162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73906E1-AD04-42FE-8B52-1CC740A5C6A0}"/>
                  </a:ext>
                </a:extLst>
              </p:cNvPr>
              <p:cNvSpPr/>
              <p:nvPr/>
            </p:nvSpPr>
            <p:spPr>
              <a:xfrm>
                <a:off x="9533471" y="3169262"/>
                <a:ext cx="1385535" cy="114300"/>
              </a:xfrm>
              <a:custGeom>
                <a:avLst/>
                <a:gdLst>
                  <a:gd name="connsiteX0" fmla="*/ 1328385 w 1385535"/>
                  <a:gd name="connsiteY0" fmla="*/ 0 h 114300"/>
                  <a:gd name="connsiteX1" fmla="*/ 57150 w 1385535"/>
                  <a:gd name="connsiteY1" fmla="*/ 0 h 114300"/>
                  <a:gd name="connsiteX2" fmla="*/ 0 w 1385535"/>
                  <a:gd name="connsiteY2" fmla="*/ 57150 h 114300"/>
                  <a:gd name="connsiteX3" fmla="*/ 57150 w 1385535"/>
                  <a:gd name="connsiteY3" fmla="*/ 114300 h 114300"/>
                  <a:gd name="connsiteX4" fmla="*/ 1328385 w 1385535"/>
                  <a:gd name="connsiteY4" fmla="*/ 114300 h 114300"/>
                  <a:gd name="connsiteX5" fmla="*/ 1385535 w 1385535"/>
                  <a:gd name="connsiteY5" fmla="*/ 57150 h 114300"/>
                  <a:gd name="connsiteX6" fmla="*/ 1328385 w 1385535"/>
                  <a:gd name="connsiteY6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5535" h="114300">
                    <a:moveTo>
                      <a:pt x="1328385" y="0"/>
                    </a:moveTo>
                    <a:lnTo>
                      <a:pt x="57150" y="0"/>
                    </a:lnTo>
                    <a:cubicBezTo>
                      <a:pt x="25584" y="0"/>
                      <a:pt x="0" y="25584"/>
                      <a:pt x="0" y="57150"/>
                    </a:cubicBezTo>
                    <a:cubicBezTo>
                      <a:pt x="0" y="88716"/>
                      <a:pt x="25584" y="114300"/>
                      <a:pt x="57150" y="114300"/>
                    </a:cubicBezTo>
                    <a:lnTo>
                      <a:pt x="1328385" y="114300"/>
                    </a:lnTo>
                    <a:cubicBezTo>
                      <a:pt x="1359941" y="114300"/>
                      <a:pt x="1385535" y="88716"/>
                      <a:pt x="1385535" y="57150"/>
                    </a:cubicBezTo>
                    <a:cubicBezTo>
                      <a:pt x="1385535" y="25584"/>
                      <a:pt x="1359941" y="0"/>
                      <a:pt x="13283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CC84638-13DE-4BE7-AD1D-9D4D71DB2FB4}"/>
                  </a:ext>
                </a:extLst>
              </p:cNvPr>
              <p:cNvSpPr/>
              <p:nvPr/>
            </p:nvSpPr>
            <p:spPr>
              <a:xfrm>
                <a:off x="9533471" y="3402149"/>
                <a:ext cx="1385535" cy="114300"/>
              </a:xfrm>
              <a:custGeom>
                <a:avLst/>
                <a:gdLst>
                  <a:gd name="connsiteX0" fmla="*/ 1328385 w 1385535"/>
                  <a:gd name="connsiteY0" fmla="*/ 0 h 114300"/>
                  <a:gd name="connsiteX1" fmla="*/ 57150 w 1385535"/>
                  <a:gd name="connsiteY1" fmla="*/ 0 h 114300"/>
                  <a:gd name="connsiteX2" fmla="*/ 0 w 1385535"/>
                  <a:gd name="connsiteY2" fmla="*/ 57150 h 114300"/>
                  <a:gd name="connsiteX3" fmla="*/ 57150 w 1385535"/>
                  <a:gd name="connsiteY3" fmla="*/ 114300 h 114300"/>
                  <a:gd name="connsiteX4" fmla="*/ 1328385 w 1385535"/>
                  <a:gd name="connsiteY4" fmla="*/ 114300 h 114300"/>
                  <a:gd name="connsiteX5" fmla="*/ 1385535 w 1385535"/>
                  <a:gd name="connsiteY5" fmla="*/ 57150 h 114300"/>
                  <a:gd name="connsiteX6" fmla="*/ 1328385 w 1385535"/>
                  <a:gd name="connsiteY6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5535" h="114300">
                    <a:moveTo>
                      <a:pt x="1328385" y="0"/>
                    </a:moveTo>
                    <a:lnTo>
                      <a:pt x="57150" y="0"/>
                    </a:lnTo>
                    <a:cubicBezTo>
                      <a:pt x="25584" y="0"/>
                      <a:pt x="0" y="25584"/>
                      <a:pt x="0" y="57150"/>
                    </a:cubicBezTo>
                    <a:cubicBezTo>
                      <a:pt x="0" y="88706"/>
                      <a:pt x="25584" y="114300"/>
                      <a:pt x="57150" y="114300"/>
                    </a:cubicBezTo>
                    <a:lnTo>
                      <a:pt x="1328385" y="114300"/>
                    </a:lnTo>
                    <a:cubicBezTo>
                      <a:pt x="1359941" y="114300"/>
                      <a:pt x="1385535" y="88706"/>
                      <a:pt x="1385535" y="57150"/>
                    </a:cubicBezTo>
                    <a:cubicBezTo>
                      <a:pt x="1385535" y="25584"/>
                      <a:pt x="1359941" y="0"/>
                      <a:pt x="13283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6391235-C65C-47E9-AFE7-3D7C24D29E26}"/>
                  </a:ext>
                </a:extLst>
              </p:cNvPr>
              <p:cNvSpPr/>
              <p:nvPr/>
            </p:nvSpPr>
            <p:spPr>
              <a:xfrm>
                <a:off x="10443032" y="1201769"/>
                <a:ext cx="712698" cy="712698"/>
              </a:xfrm>
              <a:custGeom>
                <a:avLst/>
                <a:gdLst>
                  <a:gd name="connsiteX0" fmla="*/ 356349 w 712698"/>
                  <a:gd name="connsiteY0" fmla="*/ 0 h 712698"/>
                  <a:gd name="connsiteX1" fmla="*/ 0 w 712698"/>
                  <a:gd name="connsiteY1" fmla="*/ 356349 h 712698"/>
                  <a:gd name="connsiteX2" fmla="*/ 356349 w 712698"/>
                  <a:gd name="connsiteY2" fmla="*/ 712699 h 712698"/>
                  <a:gd name="connsiteX3" fmla="*/ 712699 w 712698"/>
                  <a:gd name="connsiteY3" fmla="*/ 356349 h 712698"/>
                  <a:gd name="connsiteX4" fmla="*/ 356349 w 712698"/>
                  <a:gd name="connsiteY4" fmla="*/ 0 h 712698"/>
                  <a:gd name="connsiteX5" fmla="*/ 356349 w 712698"/>
                  <a:gd name="connsiteY5" fmla="*/ 598399 h 712698"/>
                  <a:gd name="connsiteX6" fmla="*/ 114300 w 712698"/>
                  <a:gd name="connsiteY6" fmla="*/ 356349 h 712698"/>
                  <a:gd name="connsiteX7" fmla="*/ 356349 w 712698"/>
                  <a:gd name="connsiteY7" fmla="*/ 114300 h 712698"/>
                  <a:gd name="connsiteX8" fmla="*/ 598399 w 712698"/>
                  <a:gd name="connsiteY8" fmla="*/ 356349 h 712698"/>
                  <a:gd name="connsiteX9" fmla="*/ 356349 w 712698"/>
                  <a:gd name="connsiteY9" fmla="*/ 598399 h 7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2698" h="712698">
                    <a:moveTo>
                      <a:pt x="356349" y="0"/>
                    </a:moveTo>
                    <a:cubicBezTo>
                      <a:pt x="159544" y="0"/>
                      <a:pt x="0" y="159544"/>
                      <a:pt x="0" y="356349"/>
                    </a:cubicBezTo>
                    <a:cubicBezTo>
                      <a:pt x="0" y="553155"/>
                      <a:pt x="159544" y="712699"/>
                      <a:pt x="356349" y="712699"/>
                    </a:cubicBezTo>
                    <a:cubicBezTo>
                      <a:pt x="553155" y="712699"/>
                      <a:pt x="712699" y="553155"/>
                      <a:pt x="712699" y="356349"/>
                    </a:cubicBezTo>
                    <a:cubicBezTo>
                      <a:pt x="712480" y="159639"/>
                      <a:pt x="553060" y="219"/>
                      <a:pt x="356349" y="0"/>
                    </a:cubicBezTo>
                    <a:close/>
                    <a:moveTo>
                      <a:pt x="356349" y="598399"/>
                    </a:moveTo>
                    <a:cubicBezTo>
                      <a:pt x="222666" y="598399"/>
                      <a:pt x="114300" y="490033"/>
                      <a:pt x="114300" y="356349"/>
                    </a:cubicBezTo>
                    <a:cubicBezTo>
                      <a:pt x="114300" y="222666"/>
                      <a:pt x="222666" y="114300"/>
                      <a:pt x="356349" y="114300"/>
                    </a:cubicBezTo>
                    <a:cubicBezTo>
                      <a:pt x="490033" y="114300"/>
                      <a:pt x="598399" y="222666"/>
                      <a:pt x="598399" y="356349"/>
                    </a:cubicBezTo>
                    <a:cubicBezTo>
                      <a:pt x="598399" y="490033"/>
                      <a:pt x="490033" y="598399"/>
                      <a:pt x="356349" y="5983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67FCF0F-CF1A-4833-934A-16B6041AB7B2}"/>
                  </a:ext>
                </a:extLst>
              </p:cNvPr>
              <p:cNvSpPr/>
              <p:nvPr/>
            </p:nvSpPr>
            <p:spPr>
              <a:xfrm>
                <a:off x="10635008" y="1388116"/>
                <a:ext cx="332546" cy="332546"/>
              </a:xfrm>
              <a:custGeom>
                <a:avLst/>
                <a:gdLst>
                  <a:gd name="connsiteX0" fmla="*/ 280159 w 332546"/>
                  <a:gd name="connsiteY0" fmla="*/ 113890 h 332546"/>
                  <a:gd name="connsiteX1" fmla="*/ 218656 w 332546"/>
                  <a:gd name="connsiteY1" fmla="*/ 113890 h 332546"/>
                  <a:gd name="connsiteX2" fmla="*/ 218656 w 332546"/>
                  <a:gd name="connsiteY2" fmla="*/ 52388 h 332546"/>
                  <a:gd name="connsiteX3" fmla="*/ 166268 w 332546"/>
                  <a:gd name="connsiteY3" fmla="*/ 0 h 332546"/>
                  <a:gd name="connsiteX4" fmla="*/ 113881 w 332546"/>
                  <a:gd name="connsiteY4" fmla="*/ 52388 h 332546"/>
                  <a:gd name="connsiteX5" fmla="*/ 113881 w 332546"/>
                  <a:gd name="connsiteY5" fmla="*/ 113890 h 332546"/>
                  <a:gd name="connsiteX6" fmla="*/ 52388 w 332546"/>
                  <a:gd name="connsiteY6" fmla="*/ 113890 h 332546"/>
                  <a:gd name="connsiteX7" fmla="*/ 0 w 332546"/>
                  <a:gd name="connsiteY7" fmla="*/ 166278 h 332546"/>
                  <a:gd name="connsiteX8" fmla="*/ 52388 w 332546"/>
                  <a:gd name="connsiteY8" fmla="*/ 218665 h 332546"/>
                  <a:gd name="connsiteX9" fmla="*/ 113881 w 332546"/>
                  <a:gd name="connsiteY9" fmla="*/ 218665 h 332546"/>
                  <a:gd name="connsiteX10" fmla="*/ 113881 w 332546"/>
                  <a:gd name="connsiteY10" fmla="*/ 280159 h 332546"/>
                  <a:gd name="connsiteX11" fmla="*/ 166268 w 332546"/>
                  <a:gd name="connsiteY11" fmla="*/ 332546 h 332546"/>
                  <a:gd name="connsiteX12" fmla="*/ 218656 w 332546"/>
                  <a:gd name="connsiteY12" fmla="*/ 280159 h 332546"/>
                  <a:gd name="connsiteX13" fmla="*/ 218656 w 332546"/>
                  <a:gd name="connsiteY13" fmla="*/ 218665 h 332546"/>
                  <a:gd name="connsiteX14" fmla="*/ 280159 w 332546"/>
                  <a:gd name="connsiteY14" fmla="*/ 218665 h 332546"/>
                  <a:gd name="connsiteX15" fmla="*/ 332546 w 332546"/>
                  <a:gd name="connsiteY15" fmla="*/ 166278 h 332546"/>
                  <a:gd name="connsiteX16" fmla="*/ 280159 w 332546"/>
                  <a:gd name="connsiteY16" fmla="*/ 113890 h 332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2546" h="332546">
                    <a:moveTo>
                      <a:pt x="280159" y="113890"/>
                    </a:moveTo>
                    <a:lnTo>
                      <a:pt x="218656" y="113890"/>
                    </a:lnTo>
                    <a:lnTo>
                      <a:pt x="218656" y="52388"/>
                    </a:lnTo>
                    <a:cubicBezTo>
                      <a:pt x="218656" y="23460"/>
                      <a:pt x="195205" y="0"/>
                      <a:pt x="166268" y="0"/>
                    </a:cubicBezTo>
                    <a:cubicBezTo>
                      <a:pt x="137341" y="0"/>
                      <a:pt x="113881" y="23460"/>
                      <a:pt x="113881" y="52388"/>
                    </a:cubicBezTo>
                    <a:lnTo>
                      <a:pt x="113881" y="113890"/>
                    </a:lnTo>
                    <a:lnTo>
                      <a:pt x="52388" y="113890"/>
                    </a:lnTo>
                    <a:cubicBezTo>
                      <a:pt x="23460" y="113890"/>
                      <a:pt x="0" y="137341"/>
                      <a:pt x="0" y="166278"/>
                    </a:cubicBezTo>
                    <a:cubicBezTo>
                      <a:pt x="0" y="195205"/>
                      <a:pt x="23460" y="218665"/>
                      <a:pt x="52388" y="218665"/>
                    </a:cubicBezTo>
                    <a:lnTo>
                      <a:pt x="113881" y="218665"/>
                    </a:lnTo>
                    <a:lnTo>
                      <a:pt x="113881" y="280159"/>
                    </a:lnTo>
                    <a:cubicBezTo>
                      <a:pt x="113881" y="309096"/>
                      <a:pt x="137341" y="332546"/>
                      <a:pt x="166268" y="332546"/>
                    </a:cubicBezTo>
                    <a:cubicBezTo>
                      <a:pt x="195205" y="332546"/>
                      <a:pt x="218656" y="309096"/>
                      <a:pt x="218656" y="280159"/>
                    </a:cubicBezTo>
                    <a:lnTo>
                      <a:pt x="218656" y="218665"/>
                    </a:lnTo>
                    <a:lnTo>
                      <a:pt x="280159" y="218665"/>
                    </a:lnTo>
                    <a:cubicBezTo>
                      <a:pt x="309096" y="218665"/>
                      <a:pt x="332546" y="195205"/>
                      <a:pt x="332546" y="166278"/>
                    </a:cubicBezTo>
                    <a:cubicBezTo>
                      <a:pt x="332546" y="137341"/>
                      <a:pt x="309096" y="113890"/>
                      <a:pt x="280159" y="1138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3E082CF-AABC-42C8-BC5B-AE4C1551252C}"/>
                  </a:ext>
                </a:extLst>
              </p:cNvPr>
              <p:cNvSpPr/>
              <p:nvPr/>
            </p:nvSpPr>
            <p:spPr>
              <a:xfrm>
                <a:off x="8730094" y="391651"/>
                <a:ext cx="2678410" cy="4093499"/>
              </a:xfrm>
              <a:custGeom>
                <a:avLst/>
                <a:gdLst>
                  <a:gd name="connsiteX0" fmla="*/ 2380917 w 2678410"/>
                  <a:gd name="connsiteY0" fmla="*/ 0 h 4093499"/>
                  <a:gd name="connsiteX1" fmla="*/ 611362 w 2678410"/>
                  <a:gd name="connsiteY1" fmla="*/ 0 h 4093499"/>
                  <a:gd name="connsiteX2" fmla="*/ 313877 w 2678410"/>
                  <a:gd name="connsiteY2" fmla="*/ 297491 h 4093499"/>
                  <a:gd name="connsiteX3" fmla="*/ 313877 w 2678410"/>
                  <a:gd name="connsiteY3" fmla="*/ 1686237 h 4093499"/>
                  <a:gd name="connsiteX4" fmla="*/ 57150 w 2678410"/>
                  <a:gd name="connsiteY4" fmla="*/ 1686237 h 4093499"/>
                  <a:gd name="connsiteX5" fmla="*/ 0 w 2678410"/>
                  <a:gd name="connsiteY5" fmla="*/ 1743387 h 4093499"/>
                  <a:gd name="connsiteX6" fmla="*/ 57150 w 2678410"/>
                  <a:gd name="connsiteY6" fmla="*/ 1800537 h 4093499"/>
                  <a:gd name="connsiteX7" fmla="*/ 313877 w 2678410"/>
                  <a:gd name="connsiteY7" fmla="*/ 1800537 h 4093499"/>
                  <a:gd name="connsiteX8" fmla="*/ 313877 w 2678410"/>
                  <a:gd name="connsiteY8" fmla="*/ 3796005 h 4093499"/>
                  <a:gd name="connsiteX9" fmla="*/ 611362 w 2678410"/>
                  <a:gd name="connsiteY9" fmla="*/ 4093499 h 4093499"/>
                  <a:gd name="connsiteX10" fmla="*/ 2380917 w 2678410"/>
                  <a:gd name="connsiteY10" fmla="*/ 4093499 h 4093499"/>
                  <a:gd name="connsiteX11" fmla="*/ 2678411 w 2678410"/>
                  <a:gd name="connsiteY11" fmla="*/ 3796005 h 4093499"/>
                  <a:gd name="connsiteX12" fmla="*/ 2678411 w 2678410"/>
                  <a:gd name="connsiteY12" fmla="*/ 297491 h 4093499"/>
                  <a:gd name="connsiteX13" fmla="*/ 2380917 w 2678410"/>
                  <a:gd name="connsiteY13" fmla="*/ 0 h 4093499"/>
                  <a:gd name="connsiteX14" fmla="*/ 1671561 w 2678410"/>
                  <a:gd name="connsiteY14" fmla="*/ 148750 h 4093499"/>
                  <a:gd name="connsiteX15" fmla="*/ 1779099 w 2678410"/>
                  <a:gd name="connsiteY15" fmla="*/ 148750 h 4093499"/>
                  <a:gd name="connsiteX16" fmla="*/ 1836249 w 2678410"/>
                  <a:gd name="connsiteY16" fmla="*/ 205900 h 4093499"/>
                  <a:gd name="connsiteX17" fmla="*/ 1779099 w 2678410"/>
                  <a:gd name="connsiteY17" fmla="*/ 263050 h 4093499"/>
                  <a:gd name="connsiteX18" fmla="*/ 1671561 w 2678410"/>
                  <a:gd name="connsiteY18" fmla="*/ 263050 h 4093499"/>
                  <a:gd name="connsiteX19" fmla="*/ 1614411 w 2678410"/>
                  <a:gd name="connsiteY19" fmla="*/ 205900 h 4093499"/>
                  <a:gd name="connsiteX20" fmla="*/ 1671561 w 2678410"/>
                  <a:gd name="connsiteY20" fmla="*/ 148750 h 4093499"/>
                  <a:gd name="connsiteX21" fmla="*/ 1213180 w 2678410"/>
                  <a:gd name="connsiteY21" fmla="*/ 148750 h 4093499"/>
                  <a:gd name="connsiteX22" fmla="*/ 1482033 w 2678410"/>
                  <a:gd name="connsiteY22" fmla="*/ 148750 h 4093499"/>
                  <a:gd name="connsiteX23" fmla="*/ 1539183 w 2678410"/>
                  <a:gd name="connsiteY23" fmla="*/ 205900 h 4093499"/>
                  <a:gd name="connsiteX24" fmla="*/ 1482033 w 2678410"/>
                  <a:gd name="connsiteY24" fmla="*/ 263050 h 4093499"/>
                  <a:gd name="connsiteX25" fmla="*/ 1213180 w 2678410"/>
                  <a:gd name="connsiteY25" fmla="*/ 263050 h 4093499"/>
                  <a:gd name="connsiteX26" fmla="*/ 1156030 w 2678410"/>
                  <a:gd name="connsiteY26" fmla="*/ 205900 h 4093499"/>
                  <a:gd name="connsiteX27" fmla="*/ 1213180 w 2678410"/>
                  <a:gd name="connsiteY27" fmla="*/ 148750 h 4093499"/>
                  <a:gd name="connsiteX28" fmla="*/ 2522315 w 2678410"/>
                  <a:gd name="connsiteY28" fmla="*/ 3754190 h 4093499"/>
                  <a:gd name="connsiteX29" fmla="*/ 2351341 w 2678410"/>
                  <a:gd name="connsiteY29" fmla="*/ 3925164 h 4093499"/>
                  <a:gd name="connsiteX30" fmla="*/ 640947 w 2678410"/>
                  <a:gd name="connsiteY30" fmla="*/ 3925164 h 4093499"/>
                  <a:gd name="connsiteX31" fmla="*/ 469973 w 2678410"/>
                  <a:gd name="connsiteY31" fmla="*/ 3754190 h 4093499"/>
                  <a:gd name="connsiteX32" fmla="*/ 469973 w 2678410"/>
                  <a:gd name="connsiteY32" fmla="*/ 1800537 h 4093499"/>
                  <a:gd name="connsiteX33" fmla="*/ 766486 w 2678410"/>
                  <a:gd name="connsiteY33" fmla="*/ 1800537 h 4093499"/>
                  <a:gd name="connsiteX34" fmla="*/ 1579264 w 2678410"/>
                  <a:gd name="connsiteY34" fmla="*/ 2419042 h 4093499"/>
                  <a:gd name="connsiteX35" fmla="*/ 2202190 w 2678410"/>
                  <a:gd name="connsiteY35" fmla="*/ 1758960 h 4093499"/>
                  <a:gd name="connsiteX36" fmla="*/ 2150135 w 2678410"/>
                  <a:gd name="connsiteY36" fmla="*/ 1697133 h 4093499"/>
                  <a:gd name="connsiteX37" fmla="*/ 2088309 w 2678410"/>
                  <a:gd name="connsiteY37" fmla="*/ 1749187 h 4093499"/>
                  <a:gd name="connsiteX38" fmla="*/ 2088223 w 2678410"/>
                  <a:gd name="connsiteY38" fmla="*/ 1750273 h 4093499"/>
                  <a:gd name="connsiteX39" fmla="*/ 1435217 w 2678410"/>
                  <a:gd name="connsiteY39" fmla="*/ 2309619 h 4093499"/>
                  <a:gd name="connsiteX40" fmla="*/ 875881 w 2678410"/>
                  <a:gd name="connsiteY40" fmla="*/ 1656604 h 4093499"/>
                  <a:gd name="connsiteX41" fmla="*/ 1482033 w 2678410"/>
                  <a:gd name="connsiteY41" fmla="*/ 1095458 h 4093499"/>
                  <a:gd name="connsiteX42" fmla="*/ 1539183 w 2678410"/>
                  <a:gd name="connsiteY42" fmla="*/ 1038308 h 4093499"/>
                  <a:gd name="connsiteX43" fmla="*/ 1482033 w 2678410"/>
                  <a:gd name="connsiteY43" fmla="*/ 981158 h 4093499"/>
                  <a:gd name="connsiteX44" fmla="*/ 760209 w 2678410"/>
                  <a:gd name="connsiteY44" fmla="*/ 1686237 h 4093499"/>
                  <a:gd name="connsiteX45" fmla="*/ 469973 w 2678410"/>
                  <a:gd name="connsiteY45" fmla="*/ 1686237 h 4093499"/>
                  <a:gd name="connsiteX46" fmla="*/ 469973 w 2678410"/>
                  <a:gd name="connsiteY46" fmla="*/ 574498 h 4093499"/>
                  <a:gd name="connsiteX47" fmla="*/ 640947 w 2678410"/>
                  <a:gd name="connsiteY47" fmla="*/ 403525 h 4093499"/>
                  <a:gd name="connsiteX48" fmla="*/ 2351341 w 2678410"/>
                  <a:gd name="connsiteY48" fmla="*/ 403525 h 4093499"/>
                  <a:gd name="connsiteX49" fmla="*/ 2522315 w 2678410"/>
                  <a:gd name="connsiteY49" fmla="*/ 574498 h 409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678410" h="4093499">
                    <a:moveTo>
                      <a:pt x="2380917" y="0"/>
                    </a:moveTo>
                    <a:lnTo>
                      <a:pt x="611362" y="0"/>
                    </a:lnTo>
                    <a:cubicBezTo>
                      <a:pt x="447065" y="2"/>
                      <a:pt x="313877" y="133193"/>
                      <a:pt x="313877" y="297491"/>
                    </a:cubicBezTo>
                    <a:lnTo>
                      <a:pt x="313877" y="1686237"/>
                    </a:lnTo>
                    <a:lnTo>
                      <a:pt x="57150" y="1686237"/>
                    </a:lnTo>
                    <a:cubicBezTo>
                      <a:pt x="25584" y="1686237"/>
                      <a:pt x="0" y="1711821"/>
                      <a:pt x="0" y="1743387"/>
                    </a:cubicBezTo>
                    <a:cubicBezTo>
                      <a:pt x="0" y="1774952"/>
                      <a:pt x="25584" y="1800537"/>
                      <a:pt x="57150" y="1800537"/>
                    </a:cubicBezTo>
                    <a:lnTo>
                      <a:pt x="313877" y="1800537"/>
                    </a:lnTo>
                    <a:lnTo>
                      <a:pt x="313877" y="3796005"/>
                    </a:lnTo>
                    <a:cubicBezTo>
                      <a:pt x="313877" y="3960302"/>
                      <a:pt x="447065" y="4093499"/>
                      <a:pt x="611362" y="4093499"/>
                    </a:cubicBezTo>
                    <a:lnTo>
                      <a:pt x="2380917" y="4093499"/>
                    </a:lnTo>
                    <a:cubicBezTo>
                      <a:pt x="2545213" y="4093499"/>
                      <a:pt x="2678411" y="3960311"/>
                      <a:pt x="2678411" y="3796005"/>
                    </a:cubicBezTo>
                    <a:lnTo>
                      <a:pt x="2678411" y="297491"/>
                    </a:lnTo>
                    <a:cubicBezTo>
                      <a:pt x="2678411" y="133192"/>
                      <a:pt x="2545223" y="1"/>
                      <a:pt x="2380917" y="0"/>
                    </a:cubicBezTo>
                    <a:close/>
                    <a:moveTo>
                      <a:pt x="1671561" y="148750"/>
                    </a:moveTo>
                    <a:lnTo>
                      <a:pt x="1779099" y="148750"/>
                    </a:lnTo>
                    <a:cubicBezTo>
                      <a:pt x="1810665" y="148750"/>
                      <a:pt x="1836249" y="174337"/>
                      <a:pt x="1836249" y="205900"/>
                    </a:cubicBezTo>
                    <a:cubicBezTo>
                      <a:pt x="1836249" y="237463"/>
                      <a:pt x="1810665" y="263050"/>
                      <a:pt x="1779099" y="263050"/>
                    </a:cubicBezTo>
                    <a:lnTo>
                      <a:pt x="1671561" y="263050"/>
                    </a:lnTo>
                    <a:cubicBezTo>
                      <a:pt x="1639996" y="263050"/>
                      <a:pt x="1614411" y="237463"/>
                      <a:pt x="1614411" y="205900"/>
                    </a:cubicBezTo>
                    <a:cubicBezTo>
                      <a:pt x="1614411" y="174337"/>
                      <a:pt x="1639996" y="148750"/>
                      <a:pt x="1671561" y="148750"/>
                    </a:cubicBezTo>
                    <a:close/>
                    <a:moveTo>
                      <a:pt x="1213180" y="148750"/>
                    </a:moveTo>
                    <a:lnTo>
                      <a:pt x="1482033" y="148750"/>
                    </a:lnTo>
                    <a:cubicBezTo>
                      <a:pt x="1513589" y="148750"/>
                      <a:pt x="1539183" y="174337"/>
                      <a:pt x="1539183" y="205900"/>
                    </a:cubicBezTo>
                    <a:cubicBezTo>
                      <a:pt x="1539183" y="237463"/>
                      <a:pt x="1513589" y="263050"/>
                      <a:pt x="1482033" y="263050"/>
                    </a:cubicBezTo>
                    <a:lnTo>
                      <a:pt x="1213180" y="263050"/>
                    </a:lnTo>
                    <a:cubicBezTo>
                      <a:pt x="1181614" y="263050"/>
                      <a:pt x="1156030" y="237463"/>
                      <a:pt x="1156030" y="205900"/>
                    </a:cubicBezTo>
                    <a:cubicBezTo>
                      <a:pt x="1156030" y="174337"/>
                      <a:pt x="1181614" y="148750"/>
                      <a:pt x="1213180" y="148750"/>
                    </a:cubicBezTo>
                    <a:close/>
                    <a:moveTo>
                      <a:pt x="2522315" y="3754190"/>
                    </a:moveTo>
                    <a:cubicBezTo>
                      <a:pt x="2522315" y="3848621"/>
                      <a:pt x="2445763" y="3925164"/>
                      <a:pt x="2351341" y="3925164"/>
                    </a:cubicBezTo>
                    <a:lnTo>
                      <a:pt x="640947" y="3925164"/>
                    </a:lnTo>
                    <a:cubicBezTo>
                      <a:pt x="546516" y="3925164"/>
                      <a:pt x="469973" y="3848621"/>
                      <a:pt x="469973" y="3754190"/>
                    </a:cubicBezTo>
                    <a:lnTo>
                      <a:pt x="469973" y="1800537"/>
                    </a:lnTo>
                    <a:lnTo>
                      <a:pt x="766486" y="1800537"/>
                    </a:lnTo>
                    <a:cubicBezTo>
                      <a:pt x="820131" y="2195776"/>
                      <a:pt x="1184024" y="2472687"/>
                      <a:pt x="1579264" y="2419042"/>
                    </a:cubicBezTo>
                    <a:cubicBezTo>
                      <a:pt x="1916497" y="2373265"/>
                      <a:pt x="2176015" y="2098269"/>
                      <a:pt x="2202190" y="1758960"/>
                    </a:cubicBezTo>
                    <a:cubicBezTo>
                      <a:pt x="2204885" y="1727508"/>
                      <a:pt x="2181587" y="1699829"/>
                      <a:pt x="2150135" y="1697133"/>
                    </a:cubicBezTo>
                    <a:cubicBezTo>
                      <a:pt x="2118684" y="1694428"/>
                      <a:pt x="2091004" y="1717736"/>
                      <a:pt x="2088309" y="1749187"/>
                    </a:cubicBezTo>
                    <a:cubicBezTo>
                      <a:pt x="2088280" y="1749549"/>
                      <a:pt x="2088252" y="1749911"/>
                      <a:pt x="2088223" y="1750273"/>
                    </a:cubicBezTo>
                    <a:cubicBezTo>
                      <a:pt x="2062363" y="2085058"/>
                      <a:pt x="1769993" y="2335480"/>
                      <a:pt x="1435217" y="2309619"/>
                    </a:cubicBezTo>
                    <a:cubicBezTo>
                      <a:pt x="1100433" y="2283749"/>
                      <a:pt x="850011" y="1991389"/>
                      <a:pt x="875881" y="1656604"/>
                    </a:cubicBezTo>
                    <a:cubicBezTo>
                      <a:pt x="900341" y="1339946"/>
                      <a:pt x="1164422" y="1095467"/>
                      <a:pt x="1482033" y="1095458"/>
                    </a:cubicBezTo>
                    <a:cubicBezTo>
                      <a:pt x="1513589" y="1095458"/>
                      <a:pt x="1539183" y="1069874"/>
                      <a:pt x="1539183" y="1038308"/>
                    </a:cubicBezTo>
                    <a:cubicBezTo>
                      <a:pt x="1539183" y="1006752"/>
                      <a:pt x="1513589" y="981158"/>
                      <a:pt x="1482033" y="981158"/>
                    </a:cubicBezTo>
                    <a:cubicBezTo>
                      <a:pt x="1090070" y="981663"/>
                      <a:pt x="769906" y="1294407"/>
                      <a:pt x="760209" y="1686237"/>
                    </a:cubicBezTo>
                    <a:lnTo>
                      <a:pt x="469973" y="1686237"/>
                    </a:lnTo>
                    <a:lnTo>
                      <a:pt x="469973" y="574498"/>
                    </a:lnTo>
                    <a:cubicBezTo>
                      <a:pt x="469973" y="480072"/>
                      <a:pt x="546516" y="403525"/>
                      <a:pt x="640947" y="403525"/>
                    </a:cubicBezTo>
                    <a:lnTo>
                      <a:pt x="2351341" y="403525"/>
                    </a:lnTo>
                    <a:cubicBezTo>
                      <a:pt x="2445763" y="403525"/>
                      <a:pt x="2522315" y="480072"/>
                      <a:pt x="2522315" y="574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Graphic 10">
              <a:extLst>
                <a:ext uri="{FF2B5EF4-FFF2-40B4-BE49-F238E27FC236}">
                  <a16:creationId xmlns:a16="http://schemas.microsoft.com/office/drawing/2014/main" id="{F775E6E4-A45B-4064-8C64-ADC730A2C7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7616" y="5745914"/>
              <a:ext cx="310500" cy="432000"/>
            </a:xfrm>
            <a:custGeom>
              <a:avLst/>
              <a:gdLst>
                <a:gd name="connsiteX0" fmla="*/ 3505200 w 3505200"/>
                <a:gd name="connsiteY0" fmla="*/ 2438400 h 4876800"/>
                <a:gd name="connsiteX1" fmla="*/ 3505200 w 3505200"/>
                <a:gd name="connsiteY1" fmla="*/ 1143000 h 4876800"/>
                <a:gd name="connsiteX2" fmla="*/ 3124200 w 3505200"/>
                <a:gd name="connsiteY2" fmla="*/ 762000 h 4876800"/>
                <a:gd name="connsiteX3" fmla="*/ 3048000 w 3505200"/>
                <a:gd name="connsiteY3" fmla="*/ 769649 h 4876800"/>
                <a:gd name="connsiteX4" fmla="*/ 3048000 w 3505200"/>
                <a:gd name="connsiteY4" fmla="*/ 381000 h 4876800"/>
                <a:gd name="connsiteX5" fmla="*/ 2667000 w 3505200"/>
                <a:gd name="connsiteY5" fmla="*/ 0 h 4876800"/>
                <a:gd name="connsiteX6" fmla="*/ 2286000 w 3505200"/>
                <a:gd name="connsiteY6" fmla="*/ 381000 h 4876800"/>
                <a:gd name="connsiteX7" fmla="*/ 1905000 w 3505200"/>
                <a:gd name="connsiteY7" fmla="*/ 0 h 4876800"/>
                <a:gd name="connsiteX8" fmla="*/ 1524000 w 3505200"/>
                <a:gd name="connsiteY8" fmla="*/ 381000 h 4876800"/>
                <a:gd name="connsiteX9" fmla="*/ 1143000 w 3505200"/>
                <a:gd name="connsiteY9" fmla="*/ 0 h 4876800"/>
                <a:gd name="connsiteX10" fmla="*/ 762000 w 3505200"/>
                <a:gd name="connsiteY10" fmla="*/ 381000 h 4876800"/>
                <a:gd name="connsiteX11" fmla="*/ 381000 w 3505200"/>
                <a:gd name="connsiteY11" fmla="*/ 0 h 4876800"/>
                <a:gd name="connsiteX12" fmla="*/ 0 w 3505200"/>
                <a:gd name="connsiteY12" fmla="*/ 381000 h 4876800"/>
                <a:gd name="connsiteX13" fmla="*/ 0 w 3505200"/>
                <a:gd name="connsiteY13" fmla="*/ 2286000 h 4876800"/>
                <a:gd name="connsiteX14" fmla="*/ 304800 w 3505200"/>
                <a:gd name="connsiteY14" fmla="*/ 3048000 h 4876800"/>
                <a:gd name="connsiteX15" fmla="*/ 304800 w 3505200"/>
                <a:gd name="connsiteY15" fmla="*/ 4876800 h 4876800"/>
                <a:gd name="connsiteX16" fmla="*/ 2743200 w 3505200"/>
                <a:gd name="connsiteY16" fmla="*/ 4876800 h 4876800"/>
                <a:gd name="connsiteX17" fmla="*/ 2743200 w 3505200"/>
                <a:gd name="connsiteY17" fmla="*/ 4419600 h 4876800"/>
                <a:gd name="connsiteX18" fmla="*/ 3200400 w 3505200"/>
                <a:gd name="connsiteY18" fmla="*/ 4419600 h 4876800"/>
                <a:gd name="connsiteX19" fmla="*/ 3352800 w 3505200"/>
                <a:gd name="connsiteY19" fmla="*/ 4191000 h 4876800"/>
                <a:gd name="connsiteX20" fmla="*/ 3200400 w 3505200"/>
                <a:gd name="connsiteY20" fmla="*/ 3962400 h 4876800"/>
                <a:gd name="connsiteX21" fmla="*/ 2743200 w 3505200"/>
                <a:gd name="connsiteY21" fmla="*/ 3962400 h 4876800"/>
                <a:gd name="connsiteX22" fmla="*/ 2743200 w 3505200"/>
                <a:gd name="connsiteY22" fmla="*/ 3048000 h 4876800"/>
                <a:gd name="connsiteX23" fmla="*/ 3505200 w 3505200"/>
                <a:gd name="connsiteY23" fmla="*/ 2438400 h 4876800"/>
                <a:gd name="connsiteX24" fmla="*/ 2286000 w 3505200"/>
                <a:gd name="connsiteY24" fmla="*/ 3962400 h 4876800"/>
                <a:gd name="connsiteX25" fmla="*/ 762000 w 3505200"/>
                <a:gd name="connsiteY25" fmla="*/ 3962400 h 4876800"/>
                <a:gd name="connsiteX26" fmla="*/ 762000 w 3505200"/>
                <a:gd name="connsiteY26" fmla="*/ 3505200 h 4876800"/>
                <a:gd name="connsiteX27" fmla="*/ 2286000 w 3505200"/>
                <a:gd name="connsiteY27" fmla="*/ 3505200 h 4876800"/>
                <a:gd name="connsiteX28" fmla="*/ 2286000 w 3505200"/>
                <a:gd name="connsiteY28" fmla="*/ 396240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05200" h="4876800">
                  <a:moveTo>
                    <a:pt x="3505200" y="2438400"/>
                  </a:moveTo>
                  <a:lnTo>
                    <a:pt x="3505200" y="1143000"/>
                  </a:lnTo>
                  <a:cubicBezTo>
                    <a:pt x="3505200" y="932583"/>
                    <a:pt x="3334617" y="762000"/>
                    <a:pt x="3124200" y="762000"/>
                  </a:cubicBezTo>
                  <a:cubicBezTo>
                    <a:pt x="3098092" y="762000"/>
                    <a:pt x="3072613" y="764638"/>
                    <a:pt x="3048000" y="769649"/>
                  </a:cubicBezTo>
                  <a:lnTo>
                    <a:pt x="3048000" y="381000"/>
                  </a:lnTo>
                  <a:cubicBezTo>
                    <a:pt x="3048000" y="170583"/>
                    <a:pt x="2877417" y="0"/>
                    <a:pt x="2667000" y="0"/>
                  </a:cubicBezTo>
                  <a:cubicBezTo>
                    <a:pt x="2456583" y="0"/>
                    <a:pt x="2286000" y="170583"/>
                    <a:pt x="2286000" y="381000"/>
                  </a:cubicBezTo>
                  <a:cubicBezTo>
                    <a:pt x="2286000" y="170583"/>
                    <a:pt x="2115417" y="0"/>
                    <a:pt x="1905000" y="0"/>
                  </a:cubicBezTo>
                  <a:cubicBezTo>
                    <a:pt x="1694583" y="0"/>
                    <a:pt x="1524000" y="170583"/>
                    <a:pt x="1524000" y="381000"/>
                  </a:cubicBezTo>
                  <a:cubicBezTo>
                    <a:pt x="1524000" y="170583"/>
                    <a:pt x="1353417" y="0"/>
                    <a:pt x="1143000" y="0"/>
                  </a:cubicBezTo>
                  <a:cubicBezTo>
                    <a:pt x="932583" y="0"/>
                    <a:pt x="762000" y="170583"/>
                    <a:pt x="762000" y="381000"/>
                  </a:cubicBezTo>
                  <a:cubicBezTo>
                    <a:pt x="762000" y="170583"/>
                    <a:pt x="591417" y="0"/>
                    <a:pt x="381000" y="0"/>
                  </a:cubicBezTo>
                  <a:cubicBezTo>
                    <a:pt x="170583" y="0"/>
                    <a:pt x="0" y="170583"/>
                    <a:pt x="0" y="381000"/>
                  </a:cubicBezTo>
                  <a:lnTo>
                    <a:pt x="0" y="2286000"/>
                  </a:lnTo>
                  <a:lnTo>
                    <a:pt x="304800" y="3048000"/>
                  </a:lnTo>
                  <a:lnTo>
                    <a:pt x="304800" y="4876800"/>
                  </a:lnTo>
                  <a:lnTo>
                    <a:pt x="2743200" y="4876800"/>
                  </a:lnTo>
                  <a:lnTo>
                    <a:pt x="2743200" y="4419600"/>
                  </a:lnTo>
                  <a:lnTo>
                    <a:pt x="3200400" y="4419600"/>
                  </a:lnTo>
                  <a:lnTo>
                    <a:pt x="3352800" y="4191000"/>
                  </a:lnTo>
                  <a:lnTo>
                    <a:pt x="3200400" y="3962400"/>
                  </a:lnTo>
                  <a:lnTo>
                    <a:pt x="2743200" y="3962400"/>
                  </a:lnTo>
                  <a:lnTo>
                    <a:pt x="2743200" y="3048000"/>
                  </a:lnTo>
                  <a:lnTo>
                    <a:pt x="3505200" y="2438400"/>
                  </a:lnTo>
                  <a:close/>
                  <a:moveTo>
                    <a:pt x="2286000" y="3962400"/>
                  </a:moveTo>
                  <a:lnTo>
                    <a:pt x="762000" y="3962400"/>
                  </a:lnTo>
                  <a:lnTo>
                    <a:pt x="762000" y="3505200"/>
                  </a:lnTo>
                  <a:lnTo>
                    <a:pt x="2286000" y="3505200"/>
                  </a:lnTo>
                  <a:lnTo>
                    <a:pt x="2286000" y="396240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113AC7-31E2-4294-8F1D-4B365C85744B}"/>
              </a:ext>
            </a:extLst>
          </p:cNvPr>
          <p:cNvSpPr txBox="1"/>
          <p:nvPr/>
        </p:nvSpPr>
        <p:spPr>
          <a:xfrm>
            <a:off x="6305230" y="1826397"/>
            <a:ext cx="1597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weight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F40E91-A0B0-497F-B5E0-A7D59D38BA69}"/>
              </a:ext>
            </a:extLst>
          </p:cNvPr>
          <p:cNvSpPr txBox="1"/>
          <p:nvPr/>
        </p:nvSpPr>
        <p:spPr>
          <a:xfrm>
            <a:off x="4899942" y="3306964"/>
            <a:ext cx="1597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0F149-C101-4BF5-995F-D9343A0D85F8}"/>
              </a:ext>
            </a:extLst>
          </p:cNvPr>
          <p:cNvSpPr txBox="1"/>
          <p:nvPr/>
        </p:nvSpPr>
        <p:spPr>
          <a:xfrm>
            <a:off x="6041647" y="4985288"/>
            <a:ext cx="159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Wearable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0E31ED-FC16-4A31-B831-5D2FCF2B9DCE}"/>
              </a:ext>
            </a:extLst>
          </p:cNvPr>
          <p:cNvSpPr txBox="1"/>
          <p:nvPr/>
        </p:nvSpPr>
        <p:spPr>
          <a:xfrm>
            <a:off x="7621744" y="3381539"/>
            <a:ext cx="1597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wear</a:t>
            </a:r>
          </a:p>
        </p:txBody>
      </p:sp>
    </p:spTree>
    <p:extLst>
      <p:ext uri="{BB962C8B-B14F-4D97-AF65-F5344CB8AC3E}">
        <p14:creationId xmlns:p14="http://schemas.microsoft.com/office/powerpoint/2010/main" val="259628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81F619-BD36-41AA-9EDE-75DE0A8AE59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63" y="386390"/>
            <a:ext cx="8241658" cy="2656220"/>
          </a:xfrm>
          <a:prstGeom prst="rect">
            <a:avLst/>
          </a:prstGeom>
        </p:spPr>
      </p:pic>
      <p:pic>
        <p:nvPicPr>
          <p:cNvPr id="5" name="Picture 4" descr="A picture containing adapter&#10;&#10;Description automatically generated">
            <a:extLst>
              <a:ext uri="{FF2B5EF4-FFF2-40B4-BE49-F238E27FC236}">
                <a16:creationId xmlns:a16="http://schemas.microsoft.com/office/drawing/2014/main" id="{A90958EC-B26A-4433-B8FF-1285592DD97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7" y="3795551"/>
            <a:ext cx="8235074" cy="26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8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FEF08E0-E579-4502-9498-EE9DE28079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70" y="320198"/>
            <a:ext cx="7416505" cy="33442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124DC6-E231-47D3-BF06-C6A419D9F929}"/>
              </a:ext>
            </a:extLst>
          </p:cNvPr>
          <p:cNvSpPr txBox="1"/>
          <p:nvPr/>
        </p:nvSpPr>
        <p:spPr>
          <a:xfrm>
            <a:off x="3438525" y="4952706"/>
            <a:ext cx="705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Han7ot sora </a:t>
            </a:r>
            <a:r>
              <a:rPr lang="en-US" dirty="0" err="1"/>
              <a:t>hena</a:t>
            </a:r>
            <a:r>
              <a:rPr lang="en-US" dirty="0"/>
              <a:t> le 5akl 2lgehaz 3al 7a2i2a men </a:t>
            </a:r>
            <a:r>
              <a:rPr lang="en-US" dirty="0" err="1"/>
              <a:t>gowa</a:t>
            </a:r>
            <a:r>
              <a:rPr lang="en-US" dirty="0"/>
              <a:t> </a:t>
            </a:r>
            <a:r>
              <a:rPr lang="ar-EG" dirty="0"/>
              <a:t>2</a:t>
            </a:r>
            <a:r>
              <a:rPr lang="en-US" dirty="0" err="1"/>
              <a:t>abl</a:t>
            </a:r>
            <a:r>
              <a:rPr lang="en-US" dirty="0"/>
              <a:t> ma n7ot 2lcomponents</a:t>
            </a:r>
          </a:p>
        </p:txBody>
      </p:sp>
    </p:spTree>
    <p:extLst>
      <p:ext uri="{BB962C8B-B14F-4D97-AF65-F5344CB8AC3E}">
        <p14:creationId xmlns:p14="http://schemas.microsoft.com/office/powerpoint/2010/main" val="2674567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694B603-46DA-4836-9356-A34D663F553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83" y="3464605"/>
            <a:ext cx="5216935" cy="315327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495370BC-DDA8-4303-9C63-9F729817513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54" y="196202"/>
            <a:ext cx="4716459" cy="360550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868B8F-1797-49EF-A634-9CF6A681300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19" y="720645"/>
            <a:ext cx="4875254" cy="27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30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" action="ppaction://noaction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" action="ppaction://noaction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" action="ppaction://noaction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" action="ppaction://noaction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" action="ppaction://noaction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BEF7432-6FBA-4038-BCD4-4325E6989F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4" y="1913929"/>
            <a:ext cx="7166766" cy="2458092"/>
          </a:xfrm>
          <a:prstGeom prst="rect">
            <a:avLst/>
          </a:prstGeom>
        </p:spPr>
      </p:pic>
      <p:pic>
        <p:nvPicPr>
          <p:cNvPr id="7" name="Picture 6" descr="A picture containing box&#10;&#10;Description automatically generated">
            <a:extLst>
              <a:ext uri="{FF2B5EF4-FFF2-40B4-BE49-F238E27FC236}">
                <a16:creationId xmlns:a16="http://schemas.microsoft.com/office/drawing/2014/main" id="{6AADE695-AD5A-4D42-BF9F-30237348922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81" y="4689292"/>
            <a:ext cx="5695952" cy="1917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7781EA-709E-422E-BEC4-6CCDA8E9A09A}"/>
              </a:ext>
            </a:extLst>
          </p:cNvPr>
          <p:cNvSpPr txBox="1"/>
          <p:nvPr/>
        </p:nvSpPr>
        <p:spPr>
          <a:xfrm>
            <a:off x="1419065" y="97674"/>
            <a:ext cx="5695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D476F"/>
                </a:solidFill>
                <a:latin typeface="Times New Roman" panose="02020603050405020304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My Savior V2.0</a:t>
            </a:r>
            <a:endParaRPr lang="en-US" sz="2800" dirty="0">
              <a:solidFill>
                <a:srgbClr val="0D476F"/>
              </a:solidFill>
              <a:latin typeface="Times New Roman" panose="02020603050405020304" pitchFamily="18" charset="0"/>
              <a:ea typeface="Adobe Myungjo Std M" panose="020206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88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iamond 32">
            <a:extLst>
              <a:ext uri="{FF2B5EF4-FFF2-40B4-BE49-F238E27FC236}">
                <a16:creationId xmlns:a16="http://schemas.microsoft.com/office/drawing/2014/main" id="{1AEE50B9-D279-4F68-B77A-C082237968F1}"/>
              </a:ext>
            </a:extLst>
          </p:cNvPr>
          <p:cNvSpPr/>
          <p:nvPr/>
        </p:nvSpPr>
        <p:spPr>
          <a:xfrm>
            <a:off x="135948" y="4176758"/>
            <a:ext cx="1729911" cy="1729911"/>
          </a:xfrm>
          <a:prstGeom prst="diamond">
            <a:avLst/>
          </a:prstGeom>
          <a:noFill/>
          <a:ln w="6350">
            <a:solidFill>
              <a:srgbClr val="0D47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635D120A-DAE3-48C3-8383-EEC5B604FF74}"/>
              </a:ext>
            </a:extLst>
          </p:cNvPr>
          <p:cNvSpPr/>
          <p:nvPr/>
        </p:nvSpPr>
        <p:spPr>
          <a:xfrm>
            <a:off x="3283199" y="4176758"/>
            <a:ext cx="1729911" cy="1729911"/>
          </a:xfrm>
          <a:prstGeom prst="diamond">
            <a:avLst/>
          </a:prstGeom>
          <a:noFill/>
          <a:ln w="6350">
            <a:solidFill>
              <a:srgbClr val="0D47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6817F721-0B11-40F5-A27F-369C5721036B}"/>
              </a:ext>
            </a:extLst>
          </p:cNvPr>
          <p:cNvSpPr/>
          <p:nvPr/>
        </p:nvSpPr>
        <p:spPr>
          <a:xfrm>
            <a:off x="4226723" y="3932048"/>
            <a:ext cx="1798650" cy="1798650"/>
          </a:xfrm>
          <a:prstGeom prst="diamond">
            <a:avLst/>
          </a:prstGeom>
          <a:noFill/>
          <a:ln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494AFE08-4BBB-409C-BFC8-7AED683C70D1}"/>
              </a:ext>
            </a:extLst>
          </p:cNvPr>
          <p:cNvSpPr/>
          <p:nvPr/>
        </p:nvSpPr>
        <p:spPr>
          <a:xfrm>
            <a:off x="7903590" y="1228725"/>
            <a:ext cx="2742174" cy="2742174"/>
          </a:xfrm>
          <a:prstGeom prst="diamond">
            <a:avLst/>
          </a:prstGeom>
          <a:noFill/>
          <a:ln w="6350"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C8CEE54F-BAE8-4070-943C-FDB46E5FD539}"/>
              </a:ext>
            </a:extLst>
          </p:cNvPr>
          <p:cNvSpPr/>
          <p:nvPr/>
        </p:nvSpPr>
        <p:spPr>
          <a:xfrm>
            <a:off x="9861817" y="4176758"/>
            <a:ext cx="1729911" cy="1729911"/>
          </a:xfrm>
          <a:prstGeom prst="diamond">
            <a:avLst/>
          </a:prstGeom>
          <a:noFill/>
          <a:ln w="6350">
            <a:solidFill>
              <a:srgbClr val="0D47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55" name="Diamond 54">
            <a:extLst>
              <a:ext uri="{FF2B5EF4-FFF2-40B4-BE49-F238E27FC236}">
                <a16:creationId xmlns:a16="http://schemas.microsoft.com/office/drawing/2014/main" id="{9B45E19F-9E56-475C-8104-D6FABB6F4BC9}"/>
              </a:ext>
            </a:extLst>
          </p:cNvPr>
          <p:cNvSpPr/>
          <p:nvPr/>
        </p:nvSpPr>
        <p:spPr>
          <a:xfrm>
            <a:off x="6675949" y="4176758"/>
            <a:ext cx="1729911" cy="1729911"/>
          </a:xfrm>
          <a:prstGeom prst="diamond">
            <a:avLst/>
          </a:prstGeom>
          <a:noFill/>
          <a:ln w="6350"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E324C71B-7EC6-48F1-9014-AAE8080094DF}"/>
              </a:ext>
            </a:extLst>
          </p:cNvPr>
          <p:cNvSpPr/>
          <p:nvPr/>
        </p:nvSpPr>
        <p:spPr>
          <a:xfrm>
            <a:off x="6022226" y="4176758"/>
            <a:ext cx="1729911" cy="1729911"/>
          </a:xfrm>
          <a:prstGeom prst="diamond">
            <a:avLst/>
          </a:prstGeom>
          <a:noFill/>
          <a:ln w="6350">
            <a:solidFill>
              <a:srgbClr val="0D47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7CEC4920-CC1E-4335-8DEF-5D969741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8340-CA81-42BB-8122-3AF8BFD3329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F3CD0E52-8A5A-448B-85E3-721256F634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BBCC16F0-BBB4-4A51-A6EA-4D60F9ADA1F5}"/>
              </a:ext>
            </a:extLst>
          </p:cNvPr>
          <p:cNvSpPr/>
          <p:nvPr/>
        </p:nvSpPr>
        <p:spPr>
          <a:xfrm>
            <a:off x="11355526" y="1413723"/>
            <a:ext cx="2742174" cy="2742174"/>
          </a:xfrm>
          <a:prstGeom prst="diamond">
            <a:avLst/>
          </a:prstGeom>
          <a:noFill/>
          <a:ln w="6350">
            <a:solidFill>
              <a:srgbClr val="0D47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2F733B6E-A34E-4068-8DC7-C56887CE201B}"/>
              </a:ext>
            </a:extLst>
          </p:cNvPr>
          <p:cNvSpPr/>
          <p:nvPr/>
        </p:nvSpPr>
        <p:spPr>
          <a:xfrm>
            <a:off x="-252393" y="1772547"/>
            <a:ext cx="2742174" cy="2742174"/>
          </a:xfrm>
          <a:prstGeom prst="diamond">
            <a:avLst/>
          </a:prstGeom>
          <a:noFill/>
          <a:ln>
            <a:solidFill>
              <a:srgbClr val="0D47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B3E049D9-F69F-49D4-A167-724C08C4D814}"/>
              </a:ext>
            </a:extLst>
          </p:cNvPr>
          <p:cNvSpPr/>
          <p:nvPr/>
        </p:nvSpPr>
        <p:spPr>
          <a:xfrm>
            <a:off x="-564580" y="1772547"/>
            <a:ext cx="2742174" cy="2742174"/>
          </a:xfrm>
          <a:prstGeom prst="diamond">
            <a:avLst/>
          </a:prstGeom>
          <a:noFill/>
          <a:ln w="6350"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D344DE23-2175-4246-AF9D-BDAA9E3F14B2}"/>
              </a:ext>
            </a:extLst>
          </p:cNvPr>
          <p:cNvSpPr/>
          <p:nvPr/>
        </p:nvSpPr>
        <p:spPr>
          <a:xfrm>
            <a:off x="1750033" y="3798698"/>
            <a:ext cx="1798650" cy="1798650"/>
          </a:xfrm>
          <a:prstGeom prst="diamond">
            <a:avLst/>
          </a:prstGeom>
          <a:noFill/>
          <a:ln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384B8061-32B6-489B-BF5C-0BF435962CFC}"/>
              </a:ext>
            </a:extLst>
          </p:cNvPr>
          <p:cNvSpPr/>
          <p:nvPr/>
        </p:nvSpPr>
        <p:spPr>
          <a:xfrm>
            <a:off x="1976483" y="3235905"/>
            <a:ext cx="1125587" cy="1125587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7CF8B5F0-8DA1-4C1D-AD95-4209DE5B0DEE}"/>
              </a:ext>
            </a:extLst>
          </p:cNvPr>
          <p:cNvSpPr/>
          <p:nvPr/>
        </p:nvSpPr>
        <p:spPr>
          <a:xfrm>
            <a:off x="2894857" y="1772547"/>
            <a:ext cx="2742174" cy="2742174"/>
          </a:xfrm>
          <a:prstGeom prst="diamond">
            <a:avLst/>
          </a:prstGeom>
          <a:noFill/>
          <a:ln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D8CEEFC2-DDCE-40DD-9833-491CD0E234FA}"/>
              </a:ext>
            </a:extLst>
          </p:cNvPr>
          <p:cNvSpPr/>
          <p:nvPr/>
        </p:nvSpPr>
        <p:spPr>
          <a:xfrm>
            <a:off x="2582672" y="1772547"/>
            <a:ext cx="2742174" cy="2742174"/>
          </a:xfrm>
          <a:prstGeom prst="diamond">
            <a:avLst/>
          </a:prstGeom>
          <a:noFill/>
          <a:ln w="6350">
            <a:solidFill>
              <a:srgbClr val="0D47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3D90FA75-640B-40A7-A380-07CAC0A31D23}"/>
              </a:ext>
            </a:extLst>
          </p:cNvPr>
          <p:cNvSpPr/>
          <p:nvPr/>
        </p:nvSpPr>
        <p:spPr>
          <a:xfrm>
            <a:off x="5142784" y="3226380"/>
            <a:ext cx="1125587" cy="1125587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05AE35E3-8439-43C7-BE7E-1CB8EB07A692}"/>
              </a:ext>
            </a:extLst>
          </p:cNvPr>
          <p:cNvSpPr/>
          <p:nvPr/>
        </p:nvSpPr>
        <p:spPr>
          <a:xfrm>
            <a:off x="8574151" y="3254955"/>
            <a:ext cx="1125587" cy="1125587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343FA004-409E-4C45-9B3D-8CABE01037AA}"/>
              </a:ext>
            </a:extLst>
          </p:cNvPr>
          <p:cNvSpPr/>
          <p:nvPr/>
        </p:nvSpPr>
        <p:spPr>
          <a:xfrm>
            <a:off x="9473475" y="1772547"/>
            <a:ext cx="2742174" cy="2742174"/>
          </a:xfrm>
          <a:prstGeom prst="diamond">
            <a:avLst/>
          </a:prstGeom>
          <a:noFill/>
          <a:ln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0DCAA720-A4CD-4679-BA8A-4618CFF37B55}"/>
              </a:ext>
            </a:extLst>
          </p:cNvPr>
          <p:cNvSpPr/>
          <p:nvPr/>
        </p:nvSpPr>
        <p:spPr>
          <a:xfrm>
            <a:off x="8290034" y="3798698"/>
            <a:ext cx="1798650" cy="1798650"/>
          </a:xfrm>
          <a:prstGeom prst="diamond">
            <a:avLst/>
          </a:prstGeom>
          <a:noFill/>
          <a:ln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61" name="Diamond 60">
            <a:extLst>
              <a:ext uri="{FF2B5EF4-FFF2-40B4-BE49-F238E27FC236}">
                <a16:creationId xmlns:a16="http://schemas.microsoft.com/office/drawing/2014/main" id="{0FAC57CC-6160-44A4-9866-A3D67913448D}"/>
              </a:ext>
            </a:extLst>
          </p:cNvPr>
          <p:cNvSpPr/>
          <p:nvPr/>
        </p:nvSpPr>
        <p:spPr>
          <a:xfrm>
            <a:off x="6220337" y="1772547"/>
            <a:ext cx="2742174" cy="2742174"/>
          </a:xfrm>
          <a:prstGeom prst="diamond">
            <a:avLst/>
          </a:prstGeom>
          <a:noFill/>
          <a:ln>
            <a:solidFill>
              <a:srgbClr val="0D476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F46CC4CF-4A8A-4968-8513-DC124EFE12BF}"/>
              </a:ext>
            </a:extLst>
          </p:cNvPr>
          <p:cNvSpPr/>
          <p:nvPr/>
        </p:nvSpPr>
        <p:spPr>
          <a:xfrm>
            <a:off x="5173335" y="1772547"/>
            <a:ext cx="2742174" cy="2742174"/>
          </a:xfrm>
          <a:prstGeom prst="diamond">
            <a:avLst/>
          </a:prstGeom>
          <a:noFill/>
          <a:ln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2A3365B1-D59E-4566-8365-8B1945529CD7}"/>
              </a:ext>
            </a:extLst>
          </p:cNvPr>
          <p:cNvSpPr/>
          <p:nvPr/>
        </p:nvSpPr>
        <p:spPr>
          <a:xfrm>
            <a:off x="9426837" y="2871723"/>
            <a:ext cx="2742174" cy="2742174"/>
          </a:xfrm>
          <a:prstGeom prst="diamond">
            <a:avLst/>
          </a:prstGeom>
          <a:noFill/>
          <a:ln>
            <a:solidFill>
              <a:srgbClr val="0D4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3598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797010B5-2D4D-4991-9AF3-468D288D9C52}"/>
              </a:ext>
            </a:extLst>
          </p:cNvPr>
          <p:cNvSpPr txBox="1">
            <a:spLocks/>
          </p:cNvSpPr>
          <p:nvPr/>
        </p:nvSpPr>
        <p:spPr>
          <a:xfrm>
            <a:off x="6858021" y="1630767"/>
            <a:ext cx="2522226" cy="2522884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9A4EB30D-8B1E-43F1-B71A-60586E8B3DD4}"/>
              </a:ext>
            </a:extLst>
          </p:cNvPr>
          <p:cNvSpPr txBox="1">
            <a:spLocks/>
          </p:cNvSpPr>
          <p:nvPr/>
        </p:nvSpPr>
        <p:spPr>
          <a:xfrm>
            <a:off x="5534454" y="2925097"/>
            <a:ext cx="2522226" cy="2522884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4" name="Picture Placeholder 10">
            <a:extLst>
              <a:ext uri="{FF2B5EF4-FFF2-40B4-BE49-F238E27FC236}">
                <a16:creationId xmlns:a16="http://schemas.microsoft.com/office/drawing/2014/main" id="{F97E944F-D211-4151-A051-72E135F1F6B8}"/>
              </a:ext>
            </a:extLst>
          </p:cNvPr>
          <p:cNvSpPr txBox="1">
            <a:spLocks/>
          </p:cNvSpPr>
          <p:nvPr/>
        </p:nvSpPr>
        <p:spPr>
          <a:xfrm>
            <a:off x="1575183" y="1630767"/>
            <a:ext cx="2522226" cy="2522884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7" name="Picture Placeholder 11">
            <a:extLst>
              <a:ext uri="{FF2B5EF4-FFF2-40B4-BE49-F238E27FC236}">
                <a16:creationId xmlns:a16="http://schemas.microsoft.com/office/drawing/2014/main" id="{E2F53B06-DA31-4322-954A-2EFF56BF206A}"/>
              </a:ext>
            </a:extLst>
          </p:cNvPr>
          <p:cNvSpPr txBox="1">
            <a:spLocks/>
          </p:cNvSpPr>
          <p:nvPr/>
        </p:nvSpPr>
        <p:spPr>
          <a:xfrm>
            <a:off x="4197764" y="1630767"/>
            <a:ext cx="2522226" cy="2522884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8" name="Picture Placeholder 13">
            <a:extLst>
              <a:ext uri="{FF2B5EF4-FFF2-40B4-BE49-F238E27FC236}">
                <a16:creationId xmlns:a16="http://schemas.microsoft.com/office/drawing/2014/main" id="{B95900F3-4F19-4A16-8D88-DE37E3906E42}"/>
              </a:ext>
            </a:extLst>
          </p:cNvPr>
          <p:cNvSpPr txBox="1">
            <a:spLocks/>
          </p:cNvSpPr>
          <p:nvPr/>
        </p:nvSpPr>
        <p:spPr>
          <a:xfrm>
            <a:off x="8176827" y="2925097"/>
            <a:ext cx="2522226" cy="2522884"/>
          </a:xfrm>
          <a:prstGeom prst="diamond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6C51AE04-C6FC-454C-A0F0-A4A7563202ED}"/>
              </a:ext>
            </a:extLst>
          </p:cNvPr>
          <p:cNvSpPr txBox="1">
            <a:spLocks/>
          </p:cNvSpPr>
          <p:nvPr/>
        </p:nvSpPr>
        <p:spPr>
          <a:xfrm>
            <a:off x="9492952" y="1630767"/>
            <a:ext cx="2522226" cy="2522884"/>
          </a:xfrm>
          <a:prstGeom prst="diamond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0" name="Picture Placeholder 22">
            <a:extLst>
              <a:ext uri="{FF2B5EF4-FFF2-40B4-BE49-F238E27FC236}">
                <a16:creationId xmlns:a16="http://schemas.microsoft.com/office/drawing/2014/main" id="{900CA1C3-22A0-4F0E-96C9-C3D187B8196B}"/>
              </a:ext>
            </a:extLst>
          </p:cNvPr>
          <p:cNvSpPr txBox="1">
            <a:spLocks/>
          </p:cNvSpPr>
          <p:nvPr/>
        </p:nvSpPr>
        <p:spPr>
          <a:xfrm>
            <a:off x="2887202" y="2925097"/>
            <a:ext cx="2522226" cy="2522884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6" name="Picture Placeholder 10">
            <a:extLst>
              <a:ext uri="{FF2B5EF4-FFF2-40B4-BE49-F238E27FC236}">
                <a16:creationId xmlns:a16="http://schemas.microsoft.com/office/drawing/2014/main" id="{65DCF911-1D46-4053-B77B-C63D033AD06D}"/>
              </a:ext>
            </a:extLst>
          </p:cNvPr>
          <p:cNvSpPr txBox="1">
            <a:spLocks/>
          </p:cNvSpPr>
          <p:nvPr/>
        </p:nvSpPr>
        <p:spPr>
          <a:xfrm>
            <a:off x="275149" y="2939155"/>
            <a:ext cx="2522226" cy="2522884"/>
          </a:xfrm>
          <a:prstGeom prst="diamond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59B4EAA-577A-4679-9825-4C04E45D720E}"/>
              </a:ext>
            </a:extLst>
          </p:cNvPr>
          <p:cNvSpPr txBox="1">
            <a:spLocks noChangeAspect="1"/>
          </p:cNvSpPr>
          <p:nvPr/>
        </p:nvSpPr>
        <p:spPr>
          <a:xfrm>
            <a:off x="3810711" y="2547723"/>
            <a:ext cx="648000" cy="648000"/>
          </a:xfrm>
          <a:prstGeom prst="ellipse">
            <a:avLst/>
          </a:prstGeom>
          <a:solidFill>
            <a:schemeClr val="accent1"/>
          </a:solidFill>
          <a:ln w="9525">
            <a:noFill/>
            <a:prstDash val="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MY" sz="1200" i="1" dirty="0">
                <a:solidFill>
                  <a:schemeClr val="tx1">
                    <a:lumMod val="10000"/>
                    <a:lumOff val="9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Creative</a:t>
            </a:r>
            <a:endParaRPr lang="ru-RU" sz="1200" i="1" dirty="0">
              <a:solidFill>
                <a:schemeClr val="tx1">
                  <a:lumMod val="10000"/>
                  <a:lumOff val="9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C998852-3E0D-49AF-BF82-34DC23564B9D}"/>
              </a:ext>
            </a:extLst>
          </p:cNvPr>
          <p:cNvSpPr txBox="1">
            <a:spLocks noChangeAspect="1"/>
          </p:cNvSpPr>
          <p:nvPr/>
        </p:nvSpPr>
        <p:spPr>
          <a:xfrm>
            <a:off x="6457963" y="2547723"/>
            <a:ext cx="648000" cy="648000"/>
          </a:xfrm>
          <a:prstGeom prst="ellipse">
            <a:avLst/>
          </a:prstGeom>
          <a:solidFill>
            <a:schemeClr val="accent4"/>
          </a:solidFill>
          <a:ln w="9525">
            <a:noFill/>
            <a:prstDash val="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MY" sz="1200" i="1" dirty="0">
                <a:solidFill>
                  <a:schemeClr val="tx1">
                    <a:lumMod val="10000"/>
                    <a:lumOff val="9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Powerful</a:t>
            </a:r>
            <a:endParaRPr lang="ru-RU" sz="1200" i="1" dirty="0">
              <a:solidFill>
                <a:schemeClr val="tx1">
                  <a:lumMod val="10000"/>
                  <a:lumOff val="9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D79AEE-0279-4AC9-B734-C3D5180FC3E5}"/>
              </a:ext>
            </a:extLst>
          </p:cNvPr>
          <p:cNvSpPr txBox="1">
            <a:spLocks noChangeAspect="1"/>
          </p:cNvSpPr>
          <p:nvPr/>
        </p:nvSpPr>
        <p:spPr>
          <a:xfrm>
            <a:off x="9109301" y="2547723"/>
            <a:ext cx="648000" cy="648000"/>
          </a:xfrm>
          <a:prstGeom prst="ellipse">
            <a:avLst/>
          </a:prstGeom>
          <a:solidFill>
            <a:schemeClr val="accent6"/>
          </a:solidFill>
          <a:ln w="9525">
            <a:noFill/>
            <a:prstDash val="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MY" sz="1200" i="1" dirty="0">
                <a:solidFill>
                  <a:schemeClr val="tx1">
                    <a:lumMod val="10000"/>
                    <a:lumOff val="9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Fun!</a:t>
            </a:r>
            <a:endParaRPr lang="ru-RU" sz="1200" i="1" dirty="0">
              <a:solidFill>
                <a:schemeClr val="tx1">
                  <a:lumMod val="10000"/>
                  <a:lumOff val="9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379F754-529D-46B5-9ECB-B9680E157F45}"/>
              </a:ext>
            </a:extLst>
          </p:cNvPr>
          <p:cNvGrpSpPr>
            <a:grpSpLocks noChangeAspect="1"/>
          </p:cNvGrpSpPr>
          <p:nvPr/>
        </p:nvGrpSpPr>
        <p:grpSpPr>
          <a:xfrm>
            <a:off x="11350531" y="136221"/>
            <a:ext cx="705267" cy="870509"/>
            <a:chOff x="6958131" y="1907046"/>
            <a:chExt cx="705267" cy="870509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52F8A42-E3EF-4434-B2AD-0AA641481537}"/>
                </a:ext>
              </a:extLst>
            </p:cNvPr>
            <p:cNvSpPr/>
            <p:nvPr/>
          </p:nvSpPr>
          <p:spPr>
            <a:xfrm>
              <a:off x="6958131" y="1907046"/>
              <a:ext cx="453709" cy="615928"/>
            </a:xfrm>
            <a:custGeom>
              <a:avLst/>
              <a:gdLst>
                <a:gd name="connsiteX0" fmla="*/ 9 w 453709"/>
                <a:gd name="connsiteY0" fmla="*/ 366209 h 615928"/>
                <a:gd name="connsiteX1" fmla="*/ 73066 w 453709"/>
                <a:gd name="connsiteY1" fmla="*/ 180090 h 615928"/>
                <a:gd name="connsiteX2" fmla="*/ 244516 w 453709"/>
                <a:gd name="connsiteY2" fmla="*/ 8640 h 615928"/>
                <a:gd name="connsiteX3" fmla="*/ 271186 w 453709"/>
                <a:gd name="connsiteY3" fmla="*/ 7402 h 615928"/>
                <a:gd name="connsiteX4" fmla="*/ 412156 w 453709"/>
                <a:gd name="connsiteY4" fmla="*/ 147515 h 615928"/>
                <a:gd name="connsiteX5" fmla="*/ 411394 w 453709"/>
                <a:gd name="connsiteY5" fmla="*/ 176090 h 615928"/>
                <a:gd name="connsiteX6" fmla="*/ 353863 w 453709"/>
                <a:gd name="connsiteY6" fmla="*/ 228001 h 615928"/>
                <a:gd name="connsiteX7" fmla="*/ 296713 w 453709"/>
                <a:gd name="connsiteY7" fmla="*/ 177899 h 615928"/>
                <a:gd name="connsiteX8" fmla="*/ 222418 w 453709"/>
                <a:gd name="connsiteY8" fmla="*/ 178471 h 615928"/>
                <a:gd name="connsiteX9" fmla="*/ 153076 w 453709"/>
                <a:gd name="connsiteY9" fmla="*/ 246194 h 615928"/>
                <a:gd name="connsiteX10" fmla="*/ 148980 w 453709"/>
                <a:gd name="connsiteY10" fmla="*/ 467269 h 615928"/>
                <a:gd name="connsiteX11" fmla="*/ 372151 w 453709"/>
                <a:gd name="connsiteY11" fmla="*/ 463364 h 615928"/>
                <a:gd name="connsiteX12" fmla="*/ 398535 w 453709"/>
                <a:gd name="connsiteY12" fmla="*/ 463364 h 615928"/>
                <a:gd name="connsiteX13" fmla="*/ 444922 w 453709"/>
                <a:gd name="connsiteY13" fmla="*/ 509369 h 615928"/>
                <a:gd name="connsiteX14" fmla="*/ 444922 w 453709"/>
                <a:gd name="connsiteY14" fmla="*/ 537944 h 615928"/>
                <a:gd name="connsiteX15" fmla="*/ 10963 w 453709"/>
                <a:gd name="connsiteY15" fmla="*/ 432788 h 615928"/>
                <a:gd name="connsiteX16" fmla="*/ 9 w 453709"/>
                <a:gd name="connsiteY16" fmla="*/ 366209 h 61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3709" h="615928">
                  <a:moveTo>
                    <a:pt x="9" y="366209"/>
                  </a:moveTo>
                  <a:cubicBezTo>
                    <a:pt x="9" y="289247"/>
                    <a:pt x="24774" y="229430"/>
                    <a:pt x="73066" y="180090"/>
                  </a:cubicBezTo>
                  <a:cubicBezTo>
                    <a:pt x="129549" y="122369"/>
                    <a:pt x="187366" y="66266"/>
                    <a:pt x="244516" y="8640"/>
                  </a:cubicBezTo>
                  <a:cubicBezTo>
                    <a:pt x="254041" y="-885"/>
                    <a:pt x="259851" y="-4219"/>
                    <a:pt x="271186" y="7402"/>
                  </a:cubicBezTo>
                  <a:cubicBezTo>
                    <a:pt x="317478" y="54836"/>
                    <a:pt x="364467" y="101540"/>
                    <a:pt x="412156" y="147515"/>
                  </a:cubicBezTo>
                  <a:cubicBezTo>
                    <a:pt x="424348" y="159230"/>
                    <a:pt x="422729" y="166565"/>
                    <a:pt x="411394" y="176090"/>
                  </a:cubicBezTo>
                  <a:cubicBezTo>
                    <a:pt x="391963" y="194282"/>
                    <a:pt x="374342" y="226001"/>
                    <a:pt x="353863" y="228001"/>
                  </a:cubicBezTo>
                  <a:cubicBezTo>
                    <a:pt x="333384" y="230001"/>
                    <a:pt x="315763" y="196092"/>
                    <a:pt x="296713" y="177899"/>
                  </a:cubicBezTo>
                  <a:cubicBezTo>
                    <a:pt x="259851" y="142657"/>
                    <a:pt x="260232" y="142085"/>
                    <a:pt x="222418" y="178471"/>
                  </a:cubicBezTo>
                  <a:cubicBezTo>
                    <a:pt x="199177" y="200855"/>
                    <a:pt x="175746" y="223143"/>
                    <a:pt x="153076" y="246194"/>
                  </a:cubicBezTo>
                  <a:cubicBezTo>
                    <a:pt x="88878" y="311249"/>
                    <a:pt x="87258" y="405356"/>
                    <a:pt x="148980" y="467269"/>
                  </a:cubicBezTo>
                  <a:cubicBezTo>
                    <a:pt x="210702" y="529181"/>
                    <a:pt x="308429" y="527657"/>
                    <a:pt x="372151" y="463364"/>
                  </a:cubicBezTo>
                  <a:cubicBezTo>
                    <a:pt x="383391" y="452029"/>
                    <a:pt x="388915" y="453172"/>
                    <a:pt x="398535" y="463364"/>
                  </a:cubicBezTo>
                  <a:cubicBezTo>
                    <a:pt x="413156" y="479525"/>
                    <a:pt x="428641" y="494883"/>
                    <a:pt x="444922" y="509369"/>
                  </a:cubicBezTo>
                  <a:cubicBezTo>
                    <a:pt x="456733" y="519847"/>
                    <a:pt x="456543" y="526705"/>
                    <a:pt x="444922" y="537944"/>
                  </a:cubicBezTo>
                  <a:cubicBezTo>
                    <a:pt x="308429" y="678629"/>
                    <a:pt x="68113" y="620240"/>
                    <a:pt x="10963" y="432788"/>
                  </a:cubicBezTo>
                  <a:cubicBezTo>
                    <a:pt x="3495" y="411394"/>
                    <a:pt x="-212" y="388868"/>
                    <a:pt x="9" y="366209"/>
                  </a:cubicBezTo>
                  <a:close/>
                </a:path>
              </a:pathLst>
            </a:custGeom>
            <a:solidFill>
              <a:srgbClr val="26A7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C00222-559D-4172-99D5-EA4F6477DD3F}"/>
                </a:ext>
              </a:extLst>
            </p:cNvPr>
            <p:cNvSpPr/>
            <p:nvPr/>
          </p:nvSpPr>
          <p:spPr>
            <a:xfrm>
              <a:off x="7209142" y="2163572"/>
              <a:ext cx="454256" cy="613983"/>
            </a:xfrm>
            <a:custGeom>
              <a:avLst/>
              <a:gdLst>
                <a:gd name="connsiteX0" fmla="*/ 213057 w 454256"/>
                <a:gd name="connsiteY0" fmla="*/ 50 h 613983"/>
                <a:gd name="connsiteX1" fmla="*/ 435371 w 454256"/>
                <a:gd name="connsiteY1" fmla="*/ 164832 h 613983"/>
                <a:gd name="connsiteX2" fmla="*/ 375744 w 454256"/>
                <a:gd name="connsiteY2" fmla="*/ 438200 h 613983"/>
                <a:gd name="connsiteX3" fmla="*/ 207628 w 454256"/>
                <a:gd name="connsiteY3" fmla="*/ 606125 h 613983"/>
                <a:gd name="connsiteX4" fmla="*/ 181529 w 454256"/>
                <a:gd name="connsiteY4" fmla="*/ 606125 h 613983"/>
                <a:gd name="connsiteX5" fmla="*/ 42179 w 454256"/>
                <a:gd name="connsiteY5" fmla="*/ 467822 h 613983"/>
                <a:gd name="connsiteX6" fmla="*/ 41131 w 454256"/>
                <a:gd name="connsiteY6" fmla="*/ 439247 h 613983"/>
                <a:gd name="connsiteX7" fmla="*/ 89327 w 454256"/>
                <a:gd name="connsiteY7" fmla="*/ 391622 h 613983"/>
                <a:gd name="connsiteX8" fmla="*/ 112092 w 454256"/>
                <a:gd name="connsiteY8" fmla="*/ 391622 h 613983"/>
                <a:gd name="connsiteX9" fmla="*/ 184006 w 454256"/>
                <a:gd name="connsiteY9" fmla="*/ 463631 h 613983"/>
                <a:gd name="connsiteX10" fmla="*/ 205151 w 454256"/>
                <a:gd name="connsiteY10" fmla="*/ 464108 h 613983"/>
                <a:gd name="connsiteX11" fmla="*/ 311165 w 454256"/>
                <a:gd name="connsiteY11" fmla="*/ 357618 h 613983"/>
                <a:gd name="connsiteX12" fmla="*/ 300569 w 454256"/>
                <a:gd name="connsiteY12" fmla="*/ 143162 h 613983"/>
                <a:gd name="connsiteX13" fmla="*/ 300306 w 454256"/>
                <a:gd name="connsiteY13" fmla="*/ 142925 h 613983"/>
                <a:gd name="connsiteX14" fmla="*/ 83803 w 454256"/>
                <a:gd name="connsiteY14" fmla="*/ 148259 h 613983"/>
                <a:gd name="connsiteX15" fmla="*/ 52847 w 454256"/>
                <a:gd name="connsiteY15" fmla="*/ 148259 h 613983"/>
                <a:gd name="connsiteX16" fmla="*/ 8174 w 454256"/>
                <a:gd name="connsiteY16" fmla="*/ 103872 h 613983"/>
                <a:gd name="connsiteX17" fmla="*/ 8174 w 454256"/>
                <a:gd name="connsiteY17" fmla="*/ 77583 h 613983"/>
                <a:gd name="connsiteX18" fmla="*/ 213057 w 454256"/>
                <a:gd name="connsiteY18" fmla="*/ 50 h 61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4256" h="613983">
                  <a:moveTo>
                    <a:pt x="213057" y="50"/>
                  </a:moveTo>
                  <a:cubicBezTo>
                    <a:pt x="313260" y="8527"/>
                    <a:pt x="395175" y="60438"/>
                    <a:pt x="435371" y="164832"/>
                  </a:cubicBezTo>
                  <a:cubicBezTo>
                    <a:pt x="474328" y="266750"/>
                    <a:pt x="452325" y="359999"/>
                    <a:pt x="375744" y="438200"/>
                  </a:cubicBezTo>
                  <a:cubicBezTo>
                    <a:pt x="320499" y="495350"/>
                    <a:pt x="263159" y="549833"/>
                    <a:pt x="207628" y="606125"/>
                  </a:cubicBezTo>
                  <a:cubicBezTo>
                    <a:pt x="197150" y="616698"/>
                    <a:pt x="191912" y="616508"/>
                    <a:pt x="181529" y="606125"/>
                  </a:cubicBezTo>
                  <a:cubicBezTo>
                    <a:pt x="135714" y="559358"/>
                    <a:pt x="89137" y="513447"/>
                    <a:pt x="42179" y="467822"/>
                  </a:cubicBezTo>
                  <a:cubicBezTo>
                    <a:pt x="31701" y="457631"/>
                    <a:pt x="27796" y="450963"/>
                    <a:pt x="41131" y="439247"/>
                  </a:cubicBezTo>
                  <a:cubicBezTo>
                    <a:pt x="58196" y="424417"/>
                    <a:pt x="74294" y="408509"/>
                    <a:pt x="89327" y="391622"/>
                  </a:cubicBezTo>
                  <a:cubicBezTo>
                    <a:pt x="98186" y="382097"/>
                    <a:pt x="103615" y="383145"/>
                    <a:pt x="112092" y="391622"/>
                  </a:cubicBezTo>
                  <a:cubicBezTo>
                    <a:pt x="135619" y="416006"/>
                    <a:pt x="160384" y="439247"/>
                    <a:pt x="184006" y="463631"/>
                  </a:cubicBezTo>
                  <a:cubicBezTo>
                    <a:pt x="191912" y="471728"/>
                    <a:pt x="196674" y="473156"/>
                    <a:pt x="205151" y="464108"/>
                  </a:cubicBezTo>
                  <a:cubicBezTo>
                    <a:pt x="240203" y="428294"/>
                    <a:pt x="277446" y="394575"/>
                    <a:pt x="311165" y="357618"/>
                  </a:cubicBezTo>
                  <a:cubicBezTo>
                    <a:pt x="367459" y="295471"/>
                    <a:pt x="362715" y="199456"/>
                    <a:pt x="300569" y="143162"/>
                  </a:cubicBezTo>
                  <a:cubicBezTo>
                    <a:pt x="300481" y="143083"/>
                    <a:pt x="300394" y="143004"/>
                    <a:pt x="300306" y="142925"/>
                  </a:cubicBezTo>
                  <a:cubicBezTo>
                    <a:pt x="238568" y="85868"/>
                    <a:pt x="142656" y="88231"/>
                    <a:pt x="83803" y="148259"/>
                  </a:cubicBezTo>
                  <a:cubicBezTo>
                    <a:pt x="70468" y="162165"/>
                    <a:pt x="64753" y="161689"/>
                    <a:pt x="52847" y="148259"/>
                  </a:cubicBezTo>
                  <a:cubicBezTo>
                    <a:pt x="39117" y="132339"/>
                    <a:pt x="24182" y="117500"/>
                    <a:pt x="8174" y="103872"/>
                  </a:cubicBezTo>
                  <a:cubicBezTo>
                    <a:pt x="-4018" y="93680"/>
                    <a:pt x="-1351" y="87299"/>
                    <a:pt x="8174" y="77583"/>
                  </a:cubicBezTo>
                  <a:cubicBezTo>
                    <a:pt x="62276" y="24243"/>
                    <a:pt x="127046" y="-1284"/>
                    <a:pt x="213057" y="50"/>
                  </a:cubicBezTo>
                  <a:close/>
                </a:path>
              </a:pathLst>
            </a:custGeom>
            <a:solidFill>
              <a:srgbClr val="0D47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1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12" grpId="0" build="allAtOnce" animBg="1"/>
      <p:bldP spid="113" grpId="0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28" name="Title 11">
            <a:extLst>
              <a:ext uri="{FF2B5EF4-FFF2-40B4-BE49-F238E27FC236}">
                <a16:creationId xmlns:a16="http://schemas.microsoft.com/office/drawing/2014/main" id="{A3D666E0-7945-437A-8010-3447DABB7E86}"/>
              </a:ext>
            </a:extLst>
          </p:cNvPr>
          <p:cNvSpPr txBox="1">
            <a:spLocks/>
          </p:cNvSpPr>
          <p:nvPr/>
        </p:nvSpPr>
        <p:spPr>
          <a:xfrm>
            <a:off x="1823858" y="259540"/>
            <a:ext cx="6842622" cy="9109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of mobile app: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B5DCE8-6B67-456C-B65A-46AB0E7F2875}"/>
              </a:ext>
            </a:extLst>
          </p:cNvPr>
          <p:cNvGrpSpPr/>
          <p:nvPr/>
        </p:nvGrpSpPr>
        <p:grpSpPr>
          <a:xfrm>
            <a:off x="2496012" y="1739633"/>
            <a:ext cx="8917017" cy="3378735"/>
            <a:chOff x="2496012" y="1739633"/>
            <a:chExt cx="8917017" cy="3378735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14D44256-5E52-487E-93A7-62A823743C4F}"/>
                </a:ext>
              </a:extLst>
            </p:cNvPr>
            <p:cNvSpPr/>
            <p:nvPr/>
          </p:nvSpPr>
          <p:spPr>
            <a:xfrm rot="16200000">
              <a:off x="2273906" y="2119934"/>
              <a:ext cx="3220540" cy="2776328"/>
            </a:xfrm>
            <a:prstGeom prst="hexagon">
              <a:avLst/>
            </a:prstGeom>
            <a:solidFill>
              <a:srgbClr val="0D476F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A018A9BC-87DE-4A34-A41D-42C2D6291370}"/>
                </a:ext>
              </a:extLst>
            </p:cNvPr>
            <p:cNvSpPr/>
            <p:nvPr/>
          </p:nvSpPr>
          <p:spPr>
            <a:xfrm rot="16200000">
              <a:off x="2273906" y="1961739"/>
              <a:ext cx="3220540" cy="2776328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E0E2A13F-8207-45DE-ACF5-13B0A5864877}"/>
                </a:ext>
              </a:extLst>
            </p:cNvPr>
            <p:cNvSpPr/>
            <p:nvPr/>
          </p:nvSpPr>
          <p:spPr>
            <a:xfrm>
              <a:off x="3013427" y="1743446"/>
              <a:ext cx="1733397" cy="433797"/>
            </a:xfrm>
            <a:custGeom>
              <a:avLst/>
              <a:gdLst>
                <a:gd name="connsiteX0" fmla="*/ 0 w 387344"/>
                <a:gd name="connsiteY0" fmla="*/ 333917 h 333917"/>
                <a:gd name="connsiteX1" fmla="*/ 193672 w 387344"/>
                <a:gd name="connsiteY1" fmla="*/ 0 h 333917"/>
                <a:gd name="connsiteX2" fmla="*/ 387344 w 387344"/>
                <a:gd name="connsiteY2" fmla="*/ 333917 h 333917"/>
                <a:gd name="connsiteX3" fmla="*/ 0 w 387344"/>
                <a:gd name="connsiteY3" fmla="*/ 333917 h 333917"/>
                <a:gd name="connsiteX0" fmla="*/ 0 w 938524"/>
                <a:gd name="connsiteY0" fmla="*/ 356777 h 356777"/>
                <a:gd name="connsiteX1" fmla="*/ 744852 w 938524"/>
                <a:gd name="connsiteY1" fmla="*/ 0 h 356777"/>
                <a:gd name="connsiteX2" fmla="*/ 938524 w 938524"/>
                <a:gd name="connsiteY2" fmla="*/ 333917 h 356777"/>
                <a:gd name="connsiteX3" fmla="*/ 0 w 938524"/>
                <a:gd name="connsiteY3" fmla="*/ 356777 h 356777"/>
                <a:gd name="connsiteX0" fmla="*/ 0 w 1416044"/>
                <a:gd name="connsiteY0" fmla="*/ 356777 h 356777"/>
                <a:gd name="connsiteX1" fmla="*/ 744852 w 1416044"/>
                <a:gd name="connsiteY1" fmla="*/ 0 h 356777"/>
                <a:gd name="connsiteX2" fmla="*/ 1416044 w 1416044"/>
                <a:gd name="connsiteY2" fmla="*/ 323757 h 356777"/>
                <a:gd name="connsiteX3" fmla="*/ 0 w 1416044"/>
                <a:gd name="connsiteY3" fmla="*/ 356777 h 356777"/>
                <a:gd name="connsiteX0" fmla="*/ 0 w 1416044"/>
                <a:gd name="connsiteY0" fmla="*/ 368207 h 368207"/>
                <a:gd name="connsiteX1" fmla="*/ 742947 w 1416044"/>
                <a:gd name="connsiteY1" fmla="*/ 0 h 368207"/>
                <a:gd name="connsiteX2" fmla="*/ 1416044 w 1416044"/>
                <a:gd name="connsiteY2" fmla="*/ 335187 h 368207"/>
                <a:gd name="connsiteX3" fmla="*/ 0 w 1416044"/>
                <a:gd name="connsiteY3" fmla="*/ 368207 h 368207"/>
                <a:gd name="connsiteX0" fmla="*/ 0 w 1416044"/>
                <a:gd name="connsiteY0" fmla="*/ 368207 h 368207"/>
                <a:gd name="connsiteX1" fmla="*/ 746757 w 1416044"/>
                <a:gd name="connsiteY1" fmla="*/ 0 h 368207"/>
                <a:gd name="connsiteX2" fmla="*/ 1416044 w 1416044"/>
                <a:gd name="connsiteY2" fmla="*/ 335187 h 368207"/>
                <a:gd name="connsiteX3" fmla="*/ 0 w 1416044"/>
                <a:gd name="connsiteY3" fmla="*/ 368207 h 368207"/>
                <a:gd name="connsiteX0" fmla="*/ 0 w 1440809"/>
                <a:gd name="connsiteY0" fmla="*/ 368207 h 368207"/>
                <a:gd name="connsiteX1" fmla="*/ 746757 w 1440809"/>
                <a:gd name="connsiteY1" fmla="*/ 0 h 368207"/>
                <a:gd name="connsiteX2" fmla="*/ 1440809 w 1440809"/>
                <a:gd name="connsiteY2" fmla="*/ 344712 h 368207"/>
                <a:gd name="connsiteX3" fmla="*/ 0 w 1440809"/>
                <a:gd name="connsiteY3" fmla="*/ 368207 h 368207"/>
                <a:gd name="connsiteX0" fmla="*/ 0 w 1444619"/>
                <a:gd name="connsiteY0" fmla="*/ 368207 h 368207"/>
                <a:gd name="connsiteX1" fmla="*/ 746757 w 1444619"/>
                <a:gd name="connsiteY1" fmla="*/ 0 h 368207"/>
                <a:gd name="connsiteX2" fmla="*/ 1444619 w 1444619"/>
                <a:gd name="connsiteY2" fmla="*/ 350427 h 368207"/>
                <a:gd name="connsiteX3" fmla="*/ 0 w 1444619"/>
                <a:gd name="connsiteY3" fmla="*/ 368207 h 368207"/>
                <a:gd name="connsiteX0" fmla="*/ 0 w 1450334"/>
                <a:gd name="connsiteY0" fmla="*/ 368207 h 368207"/>
                <a:gd name="connsiteX1" fmla="*/ 746757 w 1450334"/>
                <a:gd name="connsiteY1" fmla="*/ 0 h 368207"/>
                <a:gd name="connsiteX2" fmla="*/ 1450334 w 1450334"/>
                <a:gd name="connsiteY2" fmla="*/ 356142 h 368207"/>
                <a:gd name="connsiteX3" fmla="*/ 0 w 1450334"/>
                <a:gd name="connsiteY3" fmla="*/ 368207 h 368207"/>
                <a:gd name="connsiteX0" fmla="*/ 0 w 1450334"/>
                <a:gd name="connsiteY0" fmla="*/ 368207 h 368207"/>
                <a:gd name="connsiteX1" fmla="*/ 746757 w 1450334"/>
                <a:gd name="connsiteY1" fmla="*/ 0 h 368207"/>
                <a:gd name="connsiteX2" fmla="*/ 1450334 w 1450334"/>
                <a:gd name="connsiteY2" fmla="*/ 358047 h 368207"/>
                <a:gd name="connsiteX3" fmla="*/ 0 w 1450334"/>
                <a:gd name="connsiteY3" fmla="*/ 368207 h 368207"/>
                <a:gd name="connsiteX0" fmla="*/ 0 w 1467479"/>
                <a:gd name="connsiteY0" fmla="*/ 368207 h 368207"/>
                <a:gd name="connsiteX1" fmla="*/ 746757 w 1467479"/>
                <a:gd name="connsiteY1" fmla="*/ 0 h 368207"/>
                <a:gd name="connsiteX2" fmla="*/ 1467479 w 1467479"/>
                <a:gd name="connsiteY2" fmla="*/ 358047 h 368207"/>
                <a:gd name="connsiteX3" fmla="*/ 0 w 1467479"/>
                <a:gd name="connsiteY3" fmla="*/ 368207 h 368207"/>
                <a:gd name="connsiteX0" fmla="*/ 0 w 1473194"/>
                <a:gd name="connsiteY0" fmla="*/ 368207 h 368207"/>
                <a:gd name="connsiteX1" fmla="*/ 746757 w 1473194"/>
                <a:gd name="connsiteY1" fmla="*/ 0 h 368207"/>
                <a:gd name="connsiteX2" fmla="*/ 1473194 w 1473194"/>
                <a:gd name="connsiteY2" fmla="*/ 361857 h 368207"/>
                <a:gd name="connsiteX3" fmla="*/ 0 w 1473194"/>
                <a:gd name="connsiteY3" fmla="*/ 368207 h 368207"/>
                <a:gd name="connsiteX0" fmla="*/ 0 w 1477004"/>
                <a:gd name="connsiteY0" fmla="*/ 368207 h 368207"/>
                <a:gd name="connsiteX1" fmla="*/ 746757 w 1477004"/>
                <a:gd name="connsiteY1" fmla="*/ 0 h 368207"/>
                <a:gd name="connsiteX2" fmla="*/ 1477004 w 1477004"/>
                <a:gd name="connsiteY2" fmla="*/ 365667 h 368207"/>
                <a:gd name="connsiteX3" fmla="*/ 0 w 1477004"/>
                <a:gd name="connsiteY3" fmla="*/ 368207 h 368207"/>
                <a:gd name="connsiteX0" fmla="*/ 0 w 1477004"/>
                <a:gd name="connsiteY0" fmla="*/ 368207 h 368207"/>
                <a:gd name="connsiteX1" fmla="*/ 746757 w 1477004"/>
                <a:gd name="connsiteY1" fmla="*/ 0 h 368207"/>
                <a:gd name="connsiteX2" fmla="*/ 1477004 w 1477004"/>
                <a:gd name="connsiteY2" fmla="*/ 365667 h 368207"/>
                <a:gd name="connsiteX3" fmla="*/ 0 w 1477004"/>
                <a:gd name="connsiteY3" fmla="*/ 368207 h 368207"/>
                <a:gd name="connsiteX0" fmla="*/ 0 w 1488434"/>
                <a:gd name="connsiteY0" fmla="*/ 368207 h 373287"/>
                <a:gd name="connsiteX1" fmla="*/ 746757 w 1488434"/>
                <a:gd name="connsiteY1" fmla="*/ 0 h 373287"/>
                <a:gd name="connsiteX2" fmla="*/ 1488434 w 1488434"/>
                <a:gd name="connsiteY2" fmla="*/ 373287 h 373287"/>
                <a:gd name="connsiteX3" fmla="*/ 0 w 1488434"/>
                <a:gd name="connsiteY3" fmla="*/ 368207 h 373287"/>
                <a:gd name="connsiteX0" fmla="*/ 0 w 1488434"/>
                <a:gd name="connsiteY0" fmla="*/ 368207 h 373287"/>
                <a:gd name="connsiteX1" fmla="*/ 746757 w 1488434"/>
                <a:gd name="connsiteY1" fmla="*/ 0 h 373287"/>
                <a:gd name="connsiteX2" fmla="*/ 1488434 w 1488434"/>
                <a:gd name="connsiteY2" fmla="*/ 373287 h 373287"/>
                <a:gd name="connsiteX3" fmla="*/ 0 w 1488434"/>
                <a:gd name="connsiteY3" fmla="*/ 368207 h 373287"/>
                <a:gd name="connsiteX0" fmla="*/ 0 w 1492244"/>
                <a:gd name="connsiteY0" fmla="*/ 370112 h 373287"/>
                <a:gd name="connsiteX1" fmla="*/ 750567 w 1492244"/>
                <a:gd name="connsiteY1" fmla="*/ 0 h 373287"/>
                <a:gd name="connsiteX2" fmla="*/ 1492244 w 1492244"/>
                <a:gd name="connsiteY2" fmla="*/ 373287 h 373287"/>
                <a:gd name="connsiteX3" fmla="*/ 0 w 1492244"/>
                <a:gd name="connsiteY3" fmla="*/ 370112 h 373287"/>
                <a:gd name="connsiteX0" fmla="*/ 0 w 1494149"/>
                <a:gd name="connsiteY0" fmla="*/ 373922 h 373922"/>
                <a:gd name="connsiteX1" fmla="*/ 752472 w 1494149"/>
                <a:gd name="connsiteY1" fmla="*/ 0 h 373922"/>
                <a:gd name="connsiteX2" fmla="*/ 1494149 w 1494149"/>
                <a:gd name="connsiteY2" fmla="*/ 373287 h 373922"/>
                <a:gd name="connsiteX3" fmla="*/ 0 w 1494149"/>
                <a:gd name="connsiteY3" fmla="*/ 373922 h 373922"/>
                <a:gd name="connsiteX0" fmla="*/ 0 w 1494149"/>
                <a:gd name="connsiteY0" fmla="*/ 373923 h 373923"/>
                <a:gd name="connsiteX1" fmla="*/ 752472 w 1494149"/>
                <a:gd name="connsiteY1" fmla="*/ 1 h 373923"/>
                <a:gd name="connsiteX2" fmla="*/ 1494149 w 1494149"/>
                <a:gd name="connsiteY2" fmla="*/ 373288 h 373923"/>
                <a:gd name="connsiteX3" fmla="*/ 0 w 1494149"/>
                <a:gd name="connsiteY3" fmla="*/ 373923 h 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4149" h="373923">
                  <a:moveTo>
                    <a:pt x="0" y="373923"/>
                  </a:moveTo>
                  <a:cubicBezTo>
                    <a:pt x="250824" y="249282"/>
                    <a:pt x="676908" y="817"/>
                    <a:pt x="752472" y="1"/>
                  </a:cubicBezTo>
                  <a:cubicBezTo>
                    <a:pt x="828036" y="-815"/>
                    <a:pt x="1246923" y="248859"/>
                    <a:pt x="1494149" y="373288"/>
                  </a:cubicBezTo>
                  <a:lnTo>
                    <a:pt x="0" y="373923"/>
                  </a:lnTo>
                  <a:close/>
                </a:path>
              </a:pathLst>
            </a:custGeom>
            <a:solidFill>
              <a:srgbClr val="0D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1F9F014-30FF-4058-A1FE-C378AA57DA96}"/>
                </a:ext>
              </a:extLst>
            </p:cNvPr>
            <p:cNvSpPr/>
            <p:nvPr/>
          </p:nvSpPr>
          <p:spPr>
            <a:xfrm>
              <a:off x="3560176" y="1823024"/>
              <a:ext cx="648000" cy="648000"/>
            </a:xfrm>
            <a:prstGeom prst="ellipse">
              <a:avLst/>
            </a:prstGeom>
            <a:solidFill>
              <a:srgbClr val="0D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2FB0768-D9C0-4F86-ABBA-013B5ACA49DB}"/>
                </a:ext>
              </a:extLst>
            </p:cNvPr>
            <p:cNvSpPr/>
            <p:nvPr/>
          </p:nvSpPr>
          <p:spPr>
            <a:xfrm rot="16200000">
              <a:off x="5344249" y="2119934"/>
              <a:ext cx="3220540" cy="2776328"/>
            </a:xfrm>
            <a:prstGeom prst="hexagon">
              <a:avLst/>
            </a:prstGeom>
            <a:solidFill>
              <a:srgbClr val="FF5050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0E02A356-8314-4C72-8731-927F4A0D081E}"/>
                </a:ext>
              </a:extLst>
            </p:cNvPr>
            <p:cNvSpPr/>
            <p:nvPr/>
          </p:nvSpPr>
          <p:spPr>
            <a:xfrm rot="16200000">
              <a:off x="5344249" y="1961739"/>
              <a:ext cx="3220540" cy="2776328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2">
              <a:extLst>
                <a:ext uri="{FF2B5EF4-FFF2-40B4-BE49-F238E27FC236}">
                  <a16:creationId xmlns:a16="http://schemas.microsoft.com/office/drawing/2014/main" id="{0384CF78-B16E-4DCA-A55A-0673E9AAD23A}"/>
                </a:ext>
              </a:extLst>
            </p:cNvPr>
            <p:cNvSpPr/>
            <p:nvPr/>
          </p:nvSpPr>
          <p:spPr>
            <a:xfrm>
              <a:off x="6083770" y="1743446"/>
              <a:ext cx="1733397" cy="433797"/>
            </a:xfrm>
            <a:custGeom>
              <a:avLst/>
              <a:gdLst>
                <a:gd name="connsiteX0" fmla="*/ 0 w 387344"/>
                <a:gd name="connsiteY0" fmla="*/ 333917 h 333917"/>
                <a:gd name="connsiteX1" fmla="*/ 193672 w 387344"/>
                <a:gd name="connsiteY1" fmla="*/ 0 h 333917"/>
                <a:gd name="connsiteX2" fmla="*/ 387344 w 387344"/>
                <a:gd name="connsiteY2" fmla="*/ 333917 h 333917"/>
                <a:gd name="connsiteX3" fmla="*/ 0 w 387344"/>
                <a:gd name="connsiteY3" fmla="*/ 333917 h 333917"/>
                <a:gd name="connsiteX0" fmla="*/ 0 w 938524"/>
                <a:gd name="connsiteY0" fmla="*/ 356777 h 356777"/>
                <a:gd name="connsiteX1" fmla="*/ 744852 w 938524"/>
                <a:gd name="connsiteY1" fmla="*/ 0 h 356777"/>
                <a:gd name="connsiteX2" fmla="*/ 938524 w 938524"/>
                <a:gd name="connsiteY2" fmla="*/ 333917 h 356777"/>
                <a:gd name="connsiteX3" fmla="*/ 0 w 938524"/>
                <a:gd name="connsiteY3" fmla="*/ 356777 h 356777"/>
                <a:gd name="connsiteX0" fmla="*/ 0 w 1416044"/>
                <a:gd name="connsiteY0" fmla="*/ 356777 h 356777"/>
                <a:gd name="connsiteX1" fmla="*/ 744852 w 1416044"/>
                <a:gd name="connsiteY1" fmla="*/ 0 h 356777"/>
                <a:gd name="connsiteX2" fmla="*/ 1416044 w 1416044"/>
                <a:gd name="connsiteY2" fmla="*/ 323757 h 356777"/>
                <a:gd name="connsiteX3" fmla="*/ 0 w 1416044"/>
                <a:gd name="connsiteY3" fmla="*/ 356777 h 356777"/>
                <a:gd name="connsiteX0" fmla="*/ 0 w 1416044"/>
                <a:gd name="connsiteY0" fmla="*/ 368207 h 368207"/>
                <a:gd name="connsiteX1" fmla="*/ 742947 w 1416044"/>
                <a:gd name="connsiteY1" fmla="*/ 0 h 368207"/>
                <a:gd name="connsiteX2" fmla="*/ 1416044 w 1416044"/>
                <a:gd name="connsiteY2" fmla="*/ 335187 h 368207"/>
                <a:gd name="connsiteX3" fmla="*/ 0 w 1416044"/>
                <a:gd name="connsiteY3" fmla="*/ 368207 h 368207"/>
                <a:gd name="connsiteX0" fmla="*/ 0 w 1416044"/>
                <a:gd name="connsiteY0" fmla="*/ 368207 h 368207"/>
                <a:gd name="connsiteX1" fmla="*/ 746757 w 1416044"/>
                <a:gd name="connsiteY1" fmla="*/ 0 h 368207"/>
                <a:gd name="connsiteX2" fmla="*/ 1416044 w 1416044"/>
                <a:gd name="connsiteY2" fmla="*/ 335187 h 368207"/>
                <a:gd name="connsiteX3" fmla="*/ 0 w 1416044"/>
                <a:gd name="connsiteY3" fmla="*/ 368207 h 368207"/>
                <a:gd name="connsiteX0" fmla="*/ 0 w 1440809"/>
                <a:gd name="connsiteY0" fmla="*/ 368207 h 368207"/>
                <a:gd name="connsiteX1" fmla="*/ 746757 w 1440809"/>
                <a:gd name="connsiteY1" fmla="*/ 0 h 368207"/>
                <a:gd name="connsiteX2" fmla="*/ 1440809 w 1440809"/>
                <a:gd name="connsiteY2" fmla="*/ 344712 h 368207"/>
                <a:gd name="connsiteX3" fmla="*/ 0 w 1440809"/>
                <a:gd name="connsiteY3" fmla="*/ 368207 h 368207"/>
                <a:gd name="connsiteX0" fmla="*/ 0 w 1444619"/>
                <a:gd name="connsiteY0" fmla="*/ 368207 h 368207"/>
                <a:gd name="connsiteX1" fmla="*/ 746757 w 1444619"/>
                <a:gd name="connsiteY1" fmla="*/ 0 h 368207"/>
                <a:gd name="connsiteX2" fmla="*/ 1444619 w 1444619"/>
                <a:gd name="connsiteY2" fmla="*/ 350427 h 368207"/>
                <a:gd name="connsiteX3" fmla="*/ 0 w 1444619"/>
                <a:gd name="connsiteY3" fmla="*/ 368207 h 368207"/>
                <a:gd name="connsiteX0" fmla="*/ 0 w 1450334"/>
                <a:gd name="connsiteY0" fmla="*/ 368207 h 368207"/>
                <a:gd name="connsiteX1" fmla="*/ 746757 w 1450334"/>
                <a:gd name="connsiteY1" fmla="*/ 0 h 368207"/>
                <a:gd name="connsiteX2" fmla="*/ 1450334 w 1450334"/>
                <a:gd name="connsiteY2" fmla="*/ 356142 h 368207"/>
                <a:gd name="connsiteX3" fmla="*/ 0 w 1450334"/>
                <a:gd name="connsiteY3" fmla="*/ 368207 h 368207"/>
                <a:gd name="connsiteX0" fmla="*/ 0 w 1450334"/>
                <a:gd name="connsiteY0" fmla="*/ 368207 h 368207"/>
                <a:gd name="connsiteX1" fmla="*/ 746757 w 1450334"/>
                <a:gd name="connsiteY1" fmla="*/ 0 h 368207"/>
                <a:gd name="connsiteX2" fmla="*/ 1450334 w 1450334"/>
                <a:gd name="connsiteY2" fmla="*/ 358047 h 368207"/>
                <a:gd name="connsiteX3" fmla="*/ 0 w 1450334"/>
                <a:gd name="connsiteY3" fmla="*/ 368207 h 368207"/>
                <a:gd name="connsiteX0" fmla="*/ 0 w 1467479"/>
                <a:gd name="connsiteY0" fmla="*/ 368207 h 368207"/>
                <a:gd name="connsiteX1" fmla="*/ 746757 w 1467479"/>
                <a:gd name="connsiteY1" fmla="*/ 0 h 368207"/>
                <a:gd name="connsiteX2" fmla="*/ 1467479 w 1467479"/>
                <a:gd name="connsiteY2" fmla="*/ 358047 h 368207"/>
                <a:gd name="connsiteX3" fmla="*/ 0 w 1467479"/>
                <a:gd name="connsiteY3" fmla="*/ 368207 h 368207"/>
                <a:gd name="connsiteX0" fmla="*/ 0 w 1473194"/>
                <a:gd name="connsiteY0" fmla="*/ 368207 h 368207"/>
                <a:gd name="connsiteX1" fmla="*/ 746757 w 1473194"/>
                <a:gd name="connsiteY1" fmla="*/ 0 h 368207"/>
                <a:gd name="connsiteX2" fmla="*/ 1473194 w 1473194"/>
                <a:gd name="connsiteY2" fmla="*/ 361857 h 368207"/>
                <a:gd name="connsiteX3" fmla="*/ 0 w 1473194"/>
                <a:gd name="connsiteY3" fmla="*/ 368207 h 368207"/>
                <a:gd name="connsiteX0" fmla="*/ 0 w 1477004"/>
                <a:gd name="connsiteY0" fmla="*/ 368207 h 368207"/>
                <a:gd name="connsiteX1" fmla="*/ 746757 w 1477004"/>
                <a:gd name="connsiteY1" fmla="*/ 0 h 368207"/>
                <a:gd name="connsiteX2" fmla="*/ 1477004 w 1477004"/>
                <a:gd name="connsiteY2" fmla="*/ 365667 h 368207"/>
                <a:gd name="connsiteX3" fmla="*/ 0 w 1477004"/>
                <a:gd name="connsiteY3" fmla="*/ 368207 h 368207"/>
                <a:gd name="connsiteX0" fmla="*/ 0 w 1477004"/>
                <a:gd name="connsiteY0" fmla="*/ 368207 h 368207"/>
                <a:gd name="connsiteX1" fmla="*/ 746757 w 1477004"/>
                <a:gd name="connsiteY1" fmla="*/ 0 h 368207"/>
                <a:gd name="connsiteX2" fmla="*/ 1477004 w 1477004"/>
                <a:gd name="connsiteY2" fmla="*/ 365667 h 368207"/>
                <a:gd name="connsiteX3" fmla="*/ 0 w 1477004"/>
                <a:gd name="connsiteY3" fmla="*/ 368207 h 368207"/>
                <a:gd name="connsiteX0" fmla="*/ 0 w 1488434"/>
                <a:gd name="connsiteY0" fmla="*/ 368207 h 373287"/>
                <a:gd name="connsiteX1" fmla="*/ 746757 w 1488434"/>
                <a:gd name="connsiteY1" fmla="*/ 0 h 373287"/>
                <a:gd name="connsiteX2" fmla="*/ 1488434 w 1488434"/>
                <a:gd name="connsiteY2" fmla="*/ 373287 h 373287"/>
                <a:gd name="connsiteX3" fmla="*/ 0 w 1488434"/>
                <a:gd name="connsiteY3" fmla="*/ 368207 h 373287"/>
                <a:gd name="connsiteX0" fmla="*/ 0 w 1488434"/>
                <a:gd name="connsiteY0" fmla="*/ 368207 h 373287"/>
                <a:gd name="connsiteX1" fmla="*/ 746757 w 1488434"/>
                <a:gd name="connsiteY1" fmla="*/ 0 h 373287"/>
                <a:gd name="connsiteX2" fmla="*/ 1488434 w 1488434"/>
                <a:gd name="connsiteY2" fmla="*/ 373287 h 373287"/>
                <a:gd name="connsiteX3" fmla="*/ 0 w 1488434"/>
                <a:gd name="connsiteY3" fmla="*/ 368207 h 373287"/>
                <a:gd name="connsiteX0" fmla="*/ 0 w 1492244"/>
                <a:gd name="connsiteY0" fmla="*/ 370112 h 373287"/>
                <a:gd name="connsiteX1" fmla="*/ 750567 w 1492244"/>
                <a:gd name="connsiteY1" fmla="*/ 0 h 373287"/>
                <a:gd name="connsiteX2" fmla="*/ 1492244 w 1492244"/>
                <a:gd name="connsiteY2" fmla="*/ 373287 h 373287"/>
                <a:gd name="connsiteX3" fmla="*/ 0 w 1492244"/>
                <a:gd name="connsiteY3" fmla="*/ 370112 h 373287"/>
                <a:gd name="connsiteX0" fmla="*/ 0 w 1494149"/>
                <a:gd name="connsiteY0" fmla="*/ 373922 h 373922"/>
                <a:gd name="connsiteX1" fmla="*/ 752472 w 1494149"/>
                <a:gd name="connsiteY1" fmla="*/ 0 h 373922"/>
                <a:gd name="connsiteX2" fmla="*/ 1494149 w 1494149"/>
                <a:gd name="connsiteY2" fmla="*/ 373287 h 373922"/>
                <a:gd name="connsiteX3" fmla="*/ 0 w 1494149"/>
                <a:gd name="connsiteY3" fmla="*/ 373922 h 373922"/>
                <a:gd name="connsiteX0" fmla="*/ 0 w 1494149"/>
                <a:gd name="connsiteY0" fmla="*/ 373923 h 373923"/>
                <a:gd name="connsiteX1" fmla="*/ 752472 w 1494149"/>
                <a:gd name="connsiteY1" fmla="*/ 1 h 373923"/>
                <a:gd name="connsiteX2" fmla="*/ 1494149 w 1494149"/>
                <a:gd name="connsiteY2" fmla="*/ 373288 h 373923"/>
                <a:gd name="connsiteX3" fmla="*/ 0 w 1494149"/>
                <a:gd name="connsiteY3" fmla="*/ 373923 h 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4149" h="373923">
                  <a:moveTo>
                    <a:pt x="0" y="373923"/>
                  </a:moveTo>
                  <a:cubicBezTo>
                    <a:pt x="250824" y="249282"/>
                    <a:pt x="676908" y="817"/>
                    <a:pt x="752472" y="1"/>
                  </a:cubicBezTo>
                  <a:cubicBezTo>
                    <a:pt x="828036" y="-815"/>
                    <a:pt x="1246923" y="248859"/>
                    <a:pt x="1494149" y="373288"/>
                  </a:cubicBezTo>
                  <a:lnTo>
                    <a:pt x="0" y="373923"/>
                  </a:ln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F3F3E9-3509-4BE8-A398-5983F439AECD}"/>
                </a:ext>
              </a:extLst>
            </p:cNvPr>
            <p:cNvSpPr/>
            <p:nvPr/>
          </p:nvSpPr>
          <p:spPr>
            <a:xfrm>
              <a:off x="6630519" y="1817003"/>
              <a:ext cx="648000" cy="648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20A17E20-8D5B-4A58-8ACE-7E65D33FB62F}"/>
                </a:ext>
              </a:extLst>
            </p:cNvPr>
            <p:cNvSpPr/>
            <p:nvPr/>
          </p:nvSpPr>
          <p:spPr>
            <a:xfrm rot="16200000">
              <a:off x="8414595" y="2119934"/>
              <a:ext cx="3220540" cy="2776328"/>
            </a:xfrm>
            <a:prstGeom prst="hexagon">
              <a:avLst/>
            </a:prstGeom>
            <a:solidFill>
              <a:srgbClr val="26A7E0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15C48D04-D737-4905-9737-F6D7DA952E2E}"/>
                </a:ext>
              </a:extLst>
            </p:cNvPr>
            <p:cNvSpPr/>
            <p:nvPr/>
          </p:nvSpPr>
          <p:spPr>
            <a:xfrm rot="16200000">
              <a:off x="8414595" y="1961739"/>
              <a:ext cx="3220540" cy="2776328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2">
              <a:extLst>
                <a:ext uri="{FF2B5EF4-FFF2-40B4-BE49-F238E27FC236}">
                  <a16:creationId xmlns:a16="http://schemas.microsoft.com/office/drawing/2014/main" id="{2BE9E1B4-8992-4FB0-9860-E210D18CC082}"/>
                </a:ext>
              </a:extLst>
            </p:cNvPr>
            <p:cNvSpPr/>
            <p:nvPr/>
          </p:nvSpPr>
          <p:spPr>
            <a:xfrm>
              <a:off x="9154116" y="1743446"/>
              <a:ext cx="1733397" cy="433797"/>
            </a:xfrm>
            <a:custGeom>
              <a:avLst/>
              <a:gdLst>
                <a:gd name="connsiteX0" fmla="*/ 0 w 387344"/>
                <a:gd name="connsiteY0" fmla="*/ 333917 h 333917"/>
                <a:gd name="connsiteX1" fmla="*/ 193672 w 387344"/>
                <a:gd name="connsiteY1" fmla="*/ 0 h 333917"/>
                <a:gd name="connsiteX2" fmla="*/ 387344 w 387344"/>
                <a:gd name="connsiteY2" fmla="*/ 333917 h 333917"/>
                <a:gd name="connsiteX3" fmla="*/ 0 w 387344"/>
                <a:gd name="connsiteY3" fmla="*/ 333917 h 333917"/>
                <a:gd name="connsiteX0" fmla="*/ 0 w 938524"/>
                <a:gd name="connsiteY0" fmla="*/ 356777 h 356777"/>
                <a:gd name="connsiteX1" fmla="*/ 744852 w 938524"/>
                <a:gd name="connsiteY1" fmla="*/ 0 h 356777"/>
                <a:gd name="connsiteX2" fmla="*/ 938524 w 938524"/>
                <a:gd name="connsiteY2" fmla="*/ 333917 h 356777"/>
                <a:gd name="connsiteX3" fmla="*/ 0 w 938524"/>
                <a:gd name="connsiteY3" fmla="*/ 356777 h 356777"/>
                <a:gd name="connsiteX0" fmla="*/ 0 w 1416044"/>
                <a:gd name="connsiteY0" fmla="*/ 356777 h 356777"/>
                <a:gd name="connsiteX1" fmla="*/ 744852 w 1416044"/>
                <a:gd name="connsiteY1" fmla="*/ 0 h 356777"/>
                <a:gd name="connsiteX2" fmla="*/ 1416044 w 1416044"/>
                <a:gd name="connsiteY2" fmla="*/ 323757 h 356777"/>
                <a:gd name="connsiteX3" fmla="*/ 0 w 1416044"/>
                <a:gd name="connsiteY3" fmla="*/ 356777 h 356777"/>
                <a:gd name="connsiteX0" fmla="*/ 0 w 1416044"/>
                <a:gd name="connsiteY0" fmla="*/ 368207 h 368207"/>
                <a:gd name="connsiteX1" fmla="*/ 742947 w 1416044"/>
                <a:gd name="connsiteY1" fmla="*/ 0 h 368207"/>
                <a:gd name="connsiteX2" fmla="*/ 1416044 w 1416044"/>
                <a:gd name="connsiteY2" fmla="*/ 335187 h 368207"/>
                <a:gd name="connsiteX3" fmla="*/ 0 w 1416044"/>
                <a:gd name="connsiteY3" fmla="*/ 368207 h 368207"/>
                <a:gd name="connsiteX0" fmla="*/ 0 w 1416044"/>
                <a:gd name="connsiteY0" fmla="*/ 368207 h 368207"/>
                <a:gd name="connsiteX1" fmla="*/ 746757 w 1416044"/>
                <a:gd name="connsiteY1" fmla="*/ 0 h 368207"/>
                <a:gd name="connsiteX2" fmla="*/ 1416044 w 1416044"/>
                <a:gd name="connsiteY2" fmla="*/ 335187 h 368207"/>
                <a:gd name="connsiteX3" fmla="*/ 0 w 1416044"/>
                <a:gd name="connsiteY3" fmla="*/ 368207 h 368207"/>
                <a:gd name="connsiteX0" fmla="*/ 0 w 1440809"/>
                <a:gd name="connsiteY0" fmla="*/ 368207 h 368207"/>
                <a:gd name="connsiteX1" fmla="*/ 746757 w 1440809"/>
                <a:gd name="connsiteY1" fmla="*/ 0 h 368207"/>
                <a:gd name="connsiteX2" fmla="*/ 1440809 w 1440809"/>
                <a:gd name="connsiteY2" fmla="*/ 344712 h 368207"/>
                <a:gd name="connsiteX3" fmla="*/ 0 w 1440809"/>
                <a:gd name="connsiteY3" fmla="*/ 368207 h 368207"/>
                <a:gd name="connsiteX0" fmla="*/ 0 w 1444619"/>
                <a:gd name="connsiteY0" fmla="*/ 368207 h 368207"/>
                <a:gd name="connsiteX1" fmla="*/ 746757 w 1444619"/>
                <a:gd name="connsiteY1" fmla="*/ 0 h 368207"/>
                <a:gd name="connsiteX2" fmla="*/ 1444619 w 1444619"/>
                <a:gd name="connsiteY2" fmla="*/ 350427 h 368207"/>
                <a:gd name="connsiteX3" fmla="*/ 0 w 1444619"/>
                <a:gd name="connsiteY3" fmla="*/ 368207 h 368207"/>
                <a:gd name="connsiteX0" fmla="*/ 0 w 1450334"/>
                <a:gd name="connsiteY0" fmla="*/ 368207 h 368207"/>
                <a:gd name="connsiteX1" fmla="*/ 746757 w 1450334"/>
                <a:gd name="connsiteY1" fmla="*/ 0 h 368207"/>
                <a:gd name="connsiteX2" fmla="*/ 1450334 w 1450334"/>
                <a:gd name="connsiteY2" fmla="*/ 356142 h 368207"/>
                <a:gd name="connsiteX3" fmla="*/ 0 w 1450334"/>
                <a:gd name="connsiteY3" fmla="*/ 368207 h 368207"/>
                <a:gd name="connsiteX0" fmla="*/ 0 w 1450334"/>
                <a:gd name="connsiteY0" fmla="*/ 368207 h 368207"/>
                <a:gd name="connsiteX1" fmla="*/ 746757 w 1450334"/>
                <a:gd name="connsiteY1" fmla="*/ 0 h 368207"/>
                <a:gd name="connsiteX2" fmla="*/ 1450334 w 1450334"/>
                <a:gd name="connsiteY2" fmla="*/ 358047 h 368207"/>
                <a:gd name="connsiteX3" fmla="*/ 0 w 1450334"/>
                <a:gd name="connsiteY3" fmla="*/ 368207 h 368207"/>
                <a:gd name="connsiteX0" fmla="*/ 0 w 1467479"/>
                <a:gd name="connsiteY0" fmla="*/ 368207 h 368207"/>
                <a:gd name="connsiteX1" fmla="*/ 746757 w 1467479"/>
                <a:gd name="connsiteY1" fmla="*/ 0 h 368207"/>
                <a:gd name="connsiteX2" fmla="*/ 1467479 w 1467479"/>
                <a:gd name="connsiteY2" fmla="*/ 358047 h 368207"/>
                <a:gd name="connsiteX3" fmla="*/ 0 w 1467479"/>
                <a:gd name="connsiteY3" fmla="*/ 368207 h 368207"/>
                <a:gd name="connsiteX0" fmla="*/ 0 w 1473194"/>
                <a:gd name="connsiteY0" fmla="*/ 368207 h 368207"/>
                <a:gd name="connsiteX1" fmla="*/ 746757 w 1473194"/>
                <a:gd name="connsiteY1" fmla="*/ 0 h 368207"/>
                <a:gd name="connsiteX2" fmla="*/ 1473194 w 1473194"/>
                <a:gd name="connsiteY2" fmla="*/ 361857 h 368207"/>
                <a:gd name="connsiteX3" fmla="*/ 0 w 1473194"/>
                <a:gd name="connsiteY3" fmla="*/ 368207 h 368207"/>
                <a:gd name="connsiteX0" fmla="*/ 0 w 1477004"/>
                <a:gd name="connsiteY0" fmla="*/ 368207 h 368207"/>
                <a:gd name="connsiteX1" fmla="*/ 746757 w 1477004"/>
                <a:gd name="connsiteY1" fmla="*/ 0 h 368207"/>
                <a:gd name="connsiteX2" fmla="*/ 1477004 w 1477004"/>
                <a:gd name="connsiteY2" fmla="*/ 365667 h 368207"/>
                <a:gd name="connsiteX3" fmla="*/ 0 w 1477004"/>
                <a:gd name="connsiteY3" fmla="*/ 368207 h 368207"/>
                <a:gd name="connsiteX0" fmla="*/ 0 w 1477004"/>
                <a:gd name="connsiteY0" fmla="*/ 368207 h 368207"/>
                <a:gd name="connsiteX1" fmla="*/ 746757 w 1477004"/>
                <a:gd name="connsiteY1" fmla="*/ 0 h 368207"/>
                <a:gd name="connsiteX2" fmla="*/ 1477004 w 1477004"/>
                <a:gd name="connsiteY2" fmla="*/ 365667 h 368207"/>
                <a:gd name="connsiteX3" fmla="*/ 0 w 1477004"/>
                <a:gd name="connsiteY3" fmla="*/ 368207 h 368207"/>
                <a:gd name="connsiteX0" fmla="*/ 0 w 1488434"/>
                <a:gd name="connsiteY0" fmla="*/ 368207 h 373287"/>
                <a:gd name="connsiteX1" fmla="*/ 746757 w 1488434"/>
                <a:gd name="connsiteY1" fmla="*/ 0 h 373287"/>
                <a:gd name="connsiteX2" fmla="*/ 1488434 w 1488434"/>
                <a:gd name="connsiteY2" fmla="*/ 373287 h 373287"/>
                <a:gd name="connsiteX3" fmla="*/ 0 w 1488434"/>
                <a:gd name="connsiteY3" fmla="*/ 368207 h 373287"/>
                <a:gd name="connsiteX0" fmla="*/ 0 w 1488434"/>
                <a:gd name="connsiteY0" fmla="*/ 368207 h 373287"/>
                <a:gd name="connsiteX1" fmla="*/ 746757 w 1488434"/>
                <a:gd name="connsiteY1" fmla="*/ 0 h 373287"/>
                <a:gd name="connsiteX2" fmla="*/ 1488434 w 1488434"/>
                <a:gd name="connsiteY2" fmla="*/ 373287 h 373287"/>
                <a:gd name="connsiteX3" fmla="*/ 0 w 1488434"/>
                <a:gd name="connsiteY3" fmla="*/ 368207 h 373287"/>
                <a:gd name="connsiteX0" fmla="*/ 0 w 1492244"/>
                <a:gd name="connsiteY0" fmla="*/ 370112 h 373287"/>
                <a:gd name="connsiteX1" fmla="*/ 750567 w 1492244"/>
                <a:gd name="connsiteY1" fmla="*/ 0 h 373287"/>
                <a:gd name="connsiteX2" fmla="*/ 1492244 w 1492244"/>
                <a:gd name="connsiteY2" fmla="*/ 373287 h 373287"/>
                <a:gd name="connsiteX3" fmla="*/ 0 w 1492244"/>
                <a:gd name="connsiteY3" fmla="*/ 370112 h 373287"/>
                <a:gd name="connsiteX0" fmla="*/ 0 w 1494149"/>
                <a:gd name="connsiteY0" fmla="*/ 373922 h 373922"/>
                <a:gd name="connsiteX1" fmla="*/ 752472 w 1494149"/>
                <a:gd name="connsiteY1" fmla="*/ 0 h 373922"/>
                <a:gd name="connsiteX2" fmla="*/ 1494149 w 1494149"/>
                <a:gd name="connsiteY2" fmla="*/ 373287 h 373922"/>
                <a:gd name="connsiteX3" fmla="*/ 0 w 1494149"/>
                <a:gd name="connsiteY3" fmla="*/ 373922 h 373922"/>
                <a:gd name="connsiteX0" fmla="*/ 0 w 1494149"/>
                <a:gd name="connsiteY0" fmla="*/ 373923 h 373923"/>
                <a:gd name="connsiteX1" fmla="*/ 752472 w 1494149"/>
                <a:gd name="connsiteY1" fmla="*/ 1 h 373923"/>
                <a:gd name="connsiteX2" fmla="*/ 1494149 w 1494149"/>
                <a:gd name="connsiteY2" fmla="*/ 373288 h 373923"/>
                <a:gd name="connsiteX3" fmla="*/ 0 w 1494149"/>
                <a:gd name="connsiteY3" fmla="*/ 373923 h 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4149" h="373923">
                  <a:moveTo>
                    <a:pt x="0" y="373923"/>
                  </a:moveTo>
                  <a:cubicBezTo>
                    <a:pt x="250824" y="249282"/>
                    <a:pt x="676908" y="817"/>
                    <a:pt x="752472" y="1"/>
                  </a:cubicBezTo>
                  <a:cubicBezTo>
                    <a:pt x="828036" y="-815"/>
                    <a:pt x="1246923" y="248859"/>
                    <a:pt x="1494149" y="373288"/>
                  </a:cubicBezTo>
                  <a:lnTo>
                    <a:pt x="0" y="373923"/>
                  </a:lnTo>
                  <a:close/>
                </a:path>
              </a:pathLst>
            </a:custGeom>
            <a:solidFill>
              <a:srgbClr val="26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08B9BB4-FD92-4601-8014-FA6D611A8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00865" y="1817003"/>
              <a:ext cx="648000" cy="648000"/>
            </a:xfrm>
            <a:prstGeom prst="ellipse">
              <a:avLst/>
            </a:prstGeom>
            <a:solidFill>
              <a:srgbClr val="26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47939F-5131-4228-B057-6400C5CFC5D6}"/>
                </a:ext>
              </a:extLst>
            </p:cNvPr>
            <p:cNvSpPr txBox="1"/>
            <p:nvPr/>
          </p:nvSpPr>
          <p:spPr>
            <a:xfrm>
              <a:off x="3224731" y="3471780"/>
              <a:ext cx="1318893" cy="52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lnSpc>
                  <a:spcPct val="107000"/>
                </a:lnSpc>
              </a:pPr>
              <a:r>
                <a:rPr lang="en-US" sz="2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Alarm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BE73F8-1C55-4B06-AAF3-096C4A008B60}"/>
                </a:ext>
              </a:extLst>
            </p:cNvPr>
            <p:cNvSpPr txBox="1"/>
            <p:nvPr/>
          </p:nvSpPr>
          <p:spPr>
            <a:xfrm>
              <a:off x="6087821" y="3471780"/>
              <a:ext cx="1733397" cy="52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lnSpc>
                  <a:spcPct val="107000"/>
                </a:lnSpc>
              </a:pPr>
              <a:r>
                <a:rPr lang="en-US" sz="2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FBE393A-3DD7-4A39-8BA0-D36DB9095FBE}"/>
                </a:ext>
              </a:extLst>
            </p:cNvPr>
            <p:cNvSpPr txBox="1"/>
            <p:nvPr/>
          </p:nvSpPr>
          <p:spPr>
            <a:xfrm>
              <a:off x="9158167" y="3471780"/>
              <a:ext cx="1733397" cy="9832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lnSpc>
                  <a:spcPct val="107000"/>
                </a:lnSpc>
              </a:pPr>
              <a:r>
                <a:rPr lang="en-US" sz="2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Access to data</a:t>
              </a:r>
            </a:p>
          </p:txBody>
        </p:sp>
        <p:pic>
          <p:nvPicPr>
            <p:cNvPr id="8" name="Graphic 7" descr="Marker with solid fill">
              <a:extLst>
                <a:ext uri="{FF2B5EF4-FFF2-40B4-BE49-F238E27FC236}">
                  <a16:creationId xmlns:a16="http://schemas.microsoft.com/office/drawing/2014/main" id="{8676BCB0-0377-49AF-81D8-03265FAA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493268" y="252255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Database with solid fill">
              <a:extLst>
                <a:ext uri="{FF2B5EF4-FFF2-40B4-BE49-F238E27FC236}">
                  <a16:creationId xmlns:a16="http://schemas.microsoft.com/office/drawing/2014/main" id="{511036E8-085D-4C9A-8252-7CD271EC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563614" y="2526899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Bell with solid fill">
              <a:extLst>
                <a:ext uri="{FF2B5EF4-FFF2-40B4-BE49-F238E27FC236}">
                  <a16:creationId xmlns:a16="http://schemas.microsoft.com/office/drawing/2014/main" id="{58F1C9C6-D9F6-477C-8E39-A24BFC11F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432757" y="25268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667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534F970-50FE-4AE1-9DDD-B1235BAADE6D}"/>
              </a:ext>
            </a:extLst>
          </p:cNvPr>
          <p:cNvSpPr/>
          <p:nvPr/>
        </p:nvSpPr>
        <p:spPr>
          <a:xfrm rot="-3300000">
            <a:off x="254202" y="1941530"/>
            <a:ext cx="7200000" cy="12157188"/>
          </a:xfrm>
          <a:prstGeom prst="rect">
            <a:avLst/>
          </a:prstGeom>
          <a:solidFill>
            <a:srgbClr val="26A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4D9E96-B33B-469A-A4E4-82054C998354}"/>
              </a:ext>
            </a:extLst>
          </p:cNvPr>
          <p:cNvSpPr/>
          <p:nvPr/>
        </p:nvSpPr>
        <p:spPr>
          <a:xfrm rot="-3300000">
            <a:off x="7749050" y="6665628"/>
            <a:ext cx="7200000" cy="7200000"/>
          </a:xfrm>
          <a:prstGeom prst="rect">
            <a:avLst/>
          </a:pr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DE91F6A-771A-44AD-BF62-1686C84DC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2450392" y="1606196"/>
            <a:ext cx="3645608" cy="36456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1">
            <a:extLst>
              <a:ext uri="{FF2B5EF4-FFF2-40B4-BE49-F238E27FC236}">
                <a16:creationId xmlns:a16="http://schemas.microsoft.com/office/drawing/2014/main" id="{54C99DCC-09AF-48CC-8C6F-77A556A1697B}"/>
              </a:ext>
            </a:extLst>
          </p:cNvPr>
          <p:cNvSpPr txBox="1">
            <a:spLocks/>
          </p:cNvSpPr>
          <p:nvPr/>
        </p:nvSpPr>
        <p:spPr>
          <a:xfrm>
            <a:off x="1823858" y="259540"/>
            <a:ext cx="4647383" cy="701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Flutter: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2F5DA79-589E-4DB8-8ED0-904D837BF7BB}"/>
              </a:ext>
            </a:extLst>
          </p:cNvPr>
          <p:cNvSpPr txBox="1">
            <a:spLocks/>
          </p:cNvSpPr>
          <p:nvPr/>
        </p:nvSpPr>
        <p:spPr>
          <a:xfrm>
            <a:off x="6492887" y="1253331"/>
            <a:ext cx="5393361" cy="4351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Flutter is Google's UI toolkit for building beautiful, natively compiled applications for mobile, web, and desktop from a single codebase.</a:t>
            </a:r>
          </a:p>
          <a:p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Flutter works with existing code, is used by developers and organizations around the world, and is free and open source.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44D9CE-DFF4-4772-8174-B135E20C053E}"/>
              </a:ext>
            </a:extLst>
          </p:cNvPr>
          <p:cNvSpPr/>
          <p:nvPr/>
        </p:nvSpPr>
        <p:spPr>
          <a:xfrm rot="3300000">
            <a:off x="8591999" y="-7236271"/>
            <a:ext cx="7200000" cy="7200000"/>
          </a:xfrm>
          <a:prstGeom prst="rect">
            <a:avLst/>
          </a:pr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3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7" name="Title 11">
            <a:extLst>
              <a:ext uri="{FF2B5EF4-FFF2-40B4-BE49-F238E27FC236}">
                <a16:creationId xmlns:a16="http://schemas.microsoft.com/office/drawing/2014/main" id="{54C99DCC-09AF-48CC-8C6F-77A556A1697B}"/>
              </a:ext>
            </a:extLst>
          </p:cNvPr>
          <p:cNvSpPr txBox="1">
            <a:spLocks/>
          </p:cNvSpPr>
          <p:nvPr/>
        </p:nvSpPr>
        <p:spPr>
          <a:xfrm>
            <a:off x="1823858" y="259540"/>
            <a:ext cx="4261549" cy="631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Flutter: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5BA99C-8176-4E33-8F56-85A33389548C}"/>
              </a:ext>
            </a:extLst>
          </p:cNvPr>
          <p:cNvGrpSpPr/>
          <p:nvPr/>
        </p:nvGrpSpPr>
        <p:grpSpPr>
          <a:xfrm>
            <a:off x="1783651" y="1554480"/>
            <a:ext cx="10064160" cy="4686042"/>
            <a:chOff x="2186983" y="1320250"/>
            <a:chExt cx="9257495" cy="4310446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DA0F0382-0E04-4D9E-A870-2AC30C46C696}"/>
                </a:ext>
              </a:extLst>
            </p:cNvPr>
            <p:cNvSpPr>
              <a:spLocks/>
            </p:cNvSpPr>
            <p:nvPr/>
          </p:nvSpPr>
          <p:spPr>
            <a:xfrm>
              <a:off x="5872852" y="1947567"/>
              <a:ext cx="2280416" cy="3121068"/>
            </a:xfrm>
            <a:prstGeom prst="arc">
              <a:avLst>
                <a:gd name="adj1" fmla="val 17825664"/>
                <a:gd name="adj2" fmla="val 3738355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0DF41DF-881F-4F21-A214-9594668D2EA2}"/>
                </a:ext>
              </a:extLst>
            </p:cNvPr>
            <p:cNvGrpSpPr/>
            <p:nvPr/>
          </p:nvGrpSpPr>
          <p:grpSpPr>
            <a:xfrm>
              <a:off x="7559851" y="2107841"/>
              <a:ext cx="271397" cy="271397"/>
              <a:chOff x="6576081" y="1554578"/>
              <a:chExt cx="360000" cy="36000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12E3A09-D2FC-415F-96D8-CC8D38EA7B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6081" y="1554578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EC8582B-BA86-4387-81CE-6ADE041013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0081" y="1608578"/>
                <a:ext cx="252000" cy="25200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CFC4198-7301-4A49-BF18-E9C7A4FEBB19}"/>
                </a:ext>
              </a:extLst>
            </p:cNvPr>
            <p:cNvGrpSpPr/>
            <p:nvPr/>
          </p:nvGrpSpPr>
          <p:grpSpPr>
            <a:xfrm>
              <a:off x="7967518" y="2944197"/>
              <a:ext cx="271397" cy="271397"/>
              <a:chOff x="7116839" y="2663979"/>
              <a:chExt cx="360000" cy="36000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B8CA7AC-F21B-443D-A968-D7BD5774DA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16839" y="2663979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D5415354-36EF-4031-BF32-9013697BC2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70839" y="2717979"/>
                <a:ext cx="252000" cy="25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8CAEFEE-AE17-4BB0-B281-BF40F86C5072}"/>
                </a:ext>
              </a:extLst>
            </p:cNvPr>
            <p:cNvGrpSpPr/>
            <p:nvPr/>
          </p:nvGrpSpPr>
          <p:grpSpPr>
            <a:xfrm>
              <a:off x="7982214" y="3834326"/>
              <a:ext cx="271397" cy="271397"/>
              <a:chOff x="7136332" y="3844707"/>
              <a:chExt cx="360000" cy="36000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29FA2CC-2C44-44C2-84E8-2BC745829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36332" y="3844707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33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0B9279D-5C23-4FE7-A36F-578AA8B9AB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0332" y="3898707"/>
                <a:ext cx="252000" cy="252000"/>
              </a:xfrm>
              <a:prstGeom prst="ellipse">
                <a:avLst/>
              </a:prstGeom>
              <a:solidFill>
                <a:srgbClr val="33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0D7503E-DE69-4173-8DFE-9546DC8DFD1D}"/>
                </a:ext>
              </a:extLst>
            </p:cNvPr>
            <p:cNvGrpSpPr/>
            <p:nvPr/>
          </p:nvGrpSpPr>
          <p:grpSpPr>
            <a:xfrm>
              <a:off x="7591780" y="4613789"/>
              <a:ext cx="271397" cy="271397"/>
              <a:chOff x="6618434" y="4878640"/>
              <a:chExt cx="360000" cy="36000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DBC970B-996D-48E6-A48F-2160801514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8434" y="487864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47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D66CA71-33DF-4664-86BC-18529939EF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72434" y="4932640"/>
                <a:ext cx="252000" cy="252000"/>
              </a:xfrm>
              <a:prstGeom prst="ellipse">
                <a:avLst/>
              </a:prstGeom>
              <a:solidFill>
                <a:srgbClr val="0D47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B8CE03DA-5EB8-4C06-81EE-213A3B9443C7}"/>
                </a:ext>
              </a:extLst>
            </p:cNvPr>
            <p:cNvSpPr/>
            <p:nvPr/>
          </p:nvSpPr>
          <p:spPr>
            <a:xfrm rot="17377870">
              <a:off x="8321239" y="3982326"/>
              <a:ext cx="275740" cy="287364"/>
            </a:xfrm>
            <a:prstGeom prst="triangle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3E549659-6D7F-46C9-83F8-3E247CD06F84}"/>
                </a:ext>
              </a:extLst>
            </p:cNvPr>
            <p:cNvSpPr/>
            <p:nvPr/>
          </p:nvSpPr>
          <p:spPr>
            <a:xfrm>
              <a:off x="8459110" y="3802074"/>
              <a:ext cx="2985368" cy="607299"/>
            </a:xfrm>
            <a:prstGeom prst="roundRect">
              <a:avLst>
                <a:gd name="adj" fmla="val 50000"/>
              </a:avLst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E4979D7-F516-4213-AC5C-C53A07D28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1262" y="3861466"/>
              <a:ext cx="488515" cy="488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16DFCFEF-07AD-4E53-91DC-6C1A0CD73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b="18865"/>
            <a:stretch/>
          </p:blipFill>
          <p:spPr>
            <a:xfrm>
              <a:off x="8671479" y="3907723"/>
              <a:ext cx="488080" cy="396000"/>
            </a:xfrm>
            <a:prstGeom prst="rect">
              <a:avLst/>
            </a:prstGeom>
          </p:spPr>
        </p:pic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F482E2DF-29CA-4F0D-8CE1-CB3622EC3774}"/>
                </a:ext>
              </a:extLst>
            </p:cNvPr>
            <p:cNvSpPr/>
            <p:nvPr/>
          </p:nvSpPr>
          <p:spPr>
            <a:xfrm rot="14324978">
              <a:off x="8299943" y="2700575"/>
              <a:ext cx="275740" cy="28736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9018D7F-F1F7-46AC-9213-8CC372A3AFB9}"/>
                </a:ext>
              </a:extLst>
            </p:cNvPr>
            <p:cNvSpPr/>
            <p:nvPr/>
          </p:nvSpPr>
          <p:spPr>
            <a:xfrm>
              <a:off x="8411904" y="2396166"/>
              <a:ext cx="2985368" cy="60729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3522B88-86AA-4CC4-9B36-5B0AAA977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4043" y="2455558"/>
              <a:ext cx="488515" cy="488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C1BEAA82-4BF5-4BEF-BCC5-95318722D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b="21033"/>
            <a:stretch/>
          </p:blipFill>
          <p:spPr>
            <a:xfrm>
              <a:off x="8580355" y="2519815"/>
              <a:ext cx="455890" cy="360000"/>
            </a:xfrm>
            <a:prstGeom prst="rect">
              <a:avLst/>
            </a:prstGeom>
          </p:spPr>
        </p:pic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53B1455D-5080-4454-9BB4-3CD2936383C9}"/>
                </a:ext>
              </a:extLst>
            </p:cNvPr>
            <p:cNvSpPr/>
            <p:nvPr/>
          </p:nvSpPr>
          <p:spPr>
            <a:xfrm rot="8194528" flipV="1">
              <a:off x="7863177" y="4911329"/>
              <a:ext cx="382927" cy="287364"/>
            </a:xfrm>
            <a:prstGeom prst="triangle">
              <a:avLst/>
            </a:prstGeom>
            <a:solidFill>
              <a:srgbClr val="0D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77D8B7AA-C755-4E75-8D6D-31041F3B3B49}"/>
                </a:ext>
              </a:extLst>
            </p:cNvPr>
            <p:cNvSpPr/>
            <p:nvPr/>
          </p:nvSpPr>
          <p:spPr>
            <a:xfrm flipV="1">
              <a:off x="7912259" y="5023397"/>
              <a:ext cx="2985369" cy="607299"/>
            </a:xfrm>
            <a:prstGeom prst="roundRect">
              <a:avLst>
                <a:gd name="adj" fmla="val 50000"/>
              </a:avLst>
            </a:prstGeom>
            <a:solidFill>
              <a:srgbClr val="0D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1E87C36-6538-45E0-830D-8522CC0B4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4622" y="5081662"/>
              <a:ext cx="488515" cy="488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B14718CF-E6DC-450F-B27E-A5F62BC5D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b="19432"/>
            <a:stretch/>
          </p:blipFill>
          <p:spPr>
            <a:xfrm>
              <a:off x="8065468" y="5145919"/>
              <a:ext cx="446823" cy="360000"/>
            </a:xfrm>
            <a:prstGeom prst="rect">
              <a:avLst/>
            </a:prstGeom>
          </p:spPr>
        </p:pic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8F02C247-FCCE-4745-8CCD-BB8054A26C47}"/>
                </a:ext>
              </a:extLst>
            </p:cNvPr>
            <p:cNvSpPr>
              <a:spLocks/>
            </p:cNvSpPr>
            <p:nvPr/>
          </p:nvSpPr>
          <p:spPr>
            <a:xfrm flipH="1">
              <a:off x="5491634" y="1947567"/>
              <a:ext cx="2280416" cy="3121068"/>
            </a:xfrm>
            <a:prstGeom prst="arc">
              <a:avLst>
                <a:gd name="adj1" fmla="val 17825664"/>
                <a:gd name="adj2" fmla="val 3738355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F62F823-A327-4811-88AA-092A60AC7DBF}"/>
                </a:ext>
              </a:extLst>
            </p:cNvPr>
            <p:cNvGrpSpPr/>
            <p:nvPr/>
          </p:nvGrpSpPr>
          <p:grpSpPr>
            <a:xfrm flipH="1">
              <a:off x="5814010" y="2107841"/>
              <a:ext cx="271397" cy="271397"/>
              <a:chOff x="6576081" y="1554578"/>
              <a:chExt cx="360000" cy="360000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352AD469-B8CA-4AF0-8100-34B53281B2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6081" y="1554578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ABDB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078CB26-5B76-45AA-B0FF-5D6D19F9A3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0081" y="1608578"/>
                <a:ext cx="252000" cy="252000"/>
              </a:xfrm>
              <a:prstGeom prst="ellipse">
                <a:avLst/>
              </a:prstGeom>
              <a:solidFill>
                <a:srgbClr val="ABDB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3D9A069-7D19-46B8-BE07-25D788933A9B}"/>
                </a:ext>
              </a:extLst>
            </p:cNvPr>
            <p:cNvGrpSpPr/>
            <p:nvPr/>
          </p:nvGrpSpPr>
          <p:grpSpPr>
            <a:xfrm flipH="1">
              <a:off x="5406342" y="2944197"/>
              <a:ext cx="271397" cy="271397"/>
              <a:chOff x="7116839" y="2663979"/>
              <a:chExt cx="360000" cy="360000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8EF5F65-E359-4016-A1B1-D4E06ABF3F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16839" y="2663979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6E8487D-62EF-4479-82DF-C8AA9ED66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70839" y="2717979"/>
                <a:ext cx="252000" cy="252000"/>
              </a:xfrm>
              <a:prstGeom prst="ellipse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7D0F4A0-727F-42CC-B422-A7471D802C58}"/>
                </a:ext>
              </a:extLst>
            </p:cNvPr>
            <p:cNvGrpSpPr/>
            <p:nvPr/>
          </p:nvGrpSpPr>
          <p:grpSpPr>
            <a:xfrm flipH="1">
              <a:off x="5391647" y="3834326"/>
              <a:ext cx="271397" cy="271397"/>
              <a:chOff x="7136332" y="3844707"/>
              <a:chExt cx="360000" cy="360000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151E389-3963-4DB4-B916-EAA411BEE0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36332" y="3844707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F5F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562735A6-2DA1-4596-B158-D928AEB214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0332" y="3898707"/>
                <a:ext cx="252000" cy="252000"/>
              </a:xfrm>
              <a:prstGeom prst="ellipse">
                <a:avLst/>
              </a:prstGeom>
              <a:solidFill>
                <a:srgbClr val="9F5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DD81334-094A-4F0F-BD0B-C88DF706E979}"/>
                </a:ext>
              </a:extLst>
            </p:cNvPr>
            <p:cNvGrpSpPr/>
            <p:nvPr/>
          </p:nvGrpSpPr>
          <p:grpSpPr>
            <a:xfrm flipH="1">
              <a:off x="5782080" y="4613788"/>
              <a:ext cx="271397" cy="271397"/>
              <a:chOff x="6618434" y="4878640"/>
              <a:chExt cx="360000" cy="360000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940C6BA-8556-467D-8943-92E3051B70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8434" y="487864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C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6B4D682-3275-4C51-AB49-C0BB293B28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72434" y="4932640"/>
                <a:ext cx="252000" cy="252000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FBC8EED2-A56A-4CD8-8B9C-731785C77051}"/>
                </a:ext>
              </a:extLst>
            </p:cNvPr>
            <p:cNvSpPr/>
            <p:nvPr/>
          </p:nvSpPr>
          <p:spPr>
            <a:xfrm rot="4222130" flipH="1">
              <a:off x="5048279" y="3982326"/>
              <a:ext cx="275740" cy="287364"/>
            </a:xfrm>
            <a:prstGeom prst="triangle">
              <a:avLst/>
            </a:prstGeom>
            <a:solidFill>
              <a:srgbClr val="9F5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DBF03DA9-1168-4EE8-B325-C372DA3A74DE}"/>
                </a:ext>
              </a:extLst>
            </p:cNvPr>
            <p:cNvSpPr/>
            <p:nvPr/>
          </p:nvSpPr>
          <p:spPr>
            <a:xfrm flipH="1">
              <a:off x="2186983" y="3802074"/>
              <a:ext cx="2985370" cy="607299"/>
            </a:xfrm>
            <a:prstGeom prst="roundRect">
              <a:avLst>
                <a:gd name="adj" fmla="val 50000"/>
              </a:avLst>
            </a:prstGeom>
            <a:solidFill>
              <a:srgbClr val="9F5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73DC9F9-D0BE-4F23-9B80-50103C627EA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16623" y="3861466"/>
              <a:ext cx="488515" cy="488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68" name="Graphic 167">
              <a:extLst>
                <a:ext uri="{FF2B5EF4-FFF2-40B4-BE49-F238E27FC236}">
                  <a16:creationId xmlns:a16="http://schemas.microsoft.com/office/drawing/2014/main" id="{4DE902B6-AC88-4505-99F4-EED824DF6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b="23949"/>
            <a:stretch/>
          </p:blipFill>
          <p:spPr>
            <a:xfrm>
              <a:off x="4524199" y="3925723"/>
              <a:ext cx="473363" cy="360000"/>
            </a:xfrm>
            <a:prstGeom prst="rect">
              <a:avLst/>
            </a:prstGeom>
          </p:spPr>
        </p:pic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1BFFB44E-DFEB-4344-BA45-2EDDD1433FF9}"/>
                </a:ext>
              </a:extLst>
            </p:cNvPr>
            <p:cNvSpPr/>
            <p:nvPr/>
          </p:nvSpPr>
          <p:spPr>
            <a:xfrm rot="8194528" flipH="1">
              <a:off x="5578978" y="1752253"/>
              <a:ext cx="275740" cy="287364"/>
            </a:xfrm>
            <a:prstGeom prst="triangle">
              <a:avLst/>
            </a:prstGeom>
            <a:solidFill>
              <a:srgbClr val="AB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B97F15DF-800D-43FC-9FFE-36F876347336}"/>
                </a:ext>
              </a:extLst>
            </p:cNvPr>
            <p:cNvSpPr/>
            <p:nvPr/>
          </p:nvSpPr>
          <p:spPr>
            <a:xfrm flipH="1">
              <a:off x="2834005" y="1320250"/>
              <a:ext cx="2985370" cy="607299"/>
            </a:xfrm>
            <a:prstGeom prst="roundRect">
              <a:avLst>
                <a:gd name="adj" fmla="val 50000"/>
              </a:avLst>
            </a:prstGeom>
            <a:solidFill>
              <a:srgbClr val="AB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2BD534-FDBF-4131-AC18-8DDAE3FA3E4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137393" y="1380806"/>
              <a:ext cx="488515" cy="488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62DC4C22-2604-432D-B22E-73F4F0F78FE2}"/>
                </a:ext>
              </a:extLst>
            </p:cNvPr>
            <p:cNvPicPr>
              <a:picLocks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 b="24317"/>
            <a:stretch/>
          </p:blipFill>
          <p:spPr>
            <a:xfrm>
              <a:off x="5143816" y="1445063"/>
              <a:ext cx="475669" cy="360000"/>
            </a:xfrm>
            <a:prstGeom prst="rect">
              <a:avLst/>
            </a:prstGeom>
          </p:spPr>
        </p:pic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0FAFF37-6463-4017-95DD-94824E8DF4AD}"/>
                </a:ext>
              </a:extLst>
            </p:cNvPr>
            <p:cNvSpPr/>
            <p:nvPr/>
          </p:nvSpPr>
          <p:spPr>
            <a:xfrm rot="7275022" flipH="1">
              <a:off x="5069573" y="2700575"/>
              <a:ext cx="275740" cy="287364"/>
            </a:xfrm>
            <a:prstGeom prst="triangle">
              <a:avLst/>
            </a:pr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489DB40C-0973-474E-A578-37B78B53B6FC}"/>
                </a:ext>
              </a:extLst>
            </p:cNvPr>
            <p:cNvSpPr/>
            <p:nvPr/>
          </p:nvSpPr>
          <p:spPr>
            <a:xfrm flipH="1">
              <a:off x="2247983" y="2396166"/>
              <a:ext cx="2985369" cy="607299"/>
            </a:xfrm>
            <a:prstGeom prst="roundRect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4FEDC1D-89B8-4B9C-8B7A-58BB8A3FBAA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90800" y="2455558"/>
              <a:ext cx="488515" cy="488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DB800B58-9537-43E4-AA4C-E73F10E8789F}"/>
                </a:ext>
              </a:extLst>
            </p:cNvPr>
            <p:cNvPicPr>
              <a:picLocks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 b="24606"/>
            <a:stretch/>
          </p:blipFill>
          <p:spPr>
            <a:xfrm>
              <a:off x="4583057" y="2519815"/>
              <a:ext cx="504000" cy="360000"/>
            </a:xfrm>
            <a:prstGeom prst="rect">
              <a:avLst/>
            </a:prstGeom>
          </p:spPr>
        </p:pic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98FD6824-FC08-4DE1-9C08-F05F87FADBFB}"/>
                </a:ext>
              </a:extLst>
            </p:cNvPr>
            <p:cNvSpPr/>
            <p:nvPr/>
          </p:nvSpPr>
          <p:spPr>
            <a:xfrm rot="13405472" flipH="1" flipV="1">
              <a:off x="5399153" y="4911329"/>
              <a:ext cx="382927" cy="287364"/>
            </a:xfrm>
            <a:prstGeom prst="triangle">
              <a:avLst/>
            </a:prstGeom>
            <a:solidFill>
              <a:srgbClr val="CC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DA712335-9C87-4D0E-B132-E3A07AB9F338}"/>
                </a:ext>
              </a:extLst>
            </p:cNvPr>
            <p:cNvSpPr/>
            <p:nvPr/>
          </p:nvSpPr>
          <p:spPr>
            <a:xfrm flipH="1" flipV="1">
              <a:off x="2538919" y="5023396"/>
              <a:ext cx="3196709" cy="607299"/>
            </a:xfrm>
            <a:prstGeom prst="roundRect">
              <a:avLst>
                <a:gd name="adj" fmla="val 50000"/>
              </a:avLst>
            </a:prstGeom>
            <a:solidFill>
              <a:srgbClr val="CC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52E4141-958D-42A4-835F-1F5BC00134B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130906" y="5081662"/>
              <a:ext cx="488515" cy="488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D01F2E0-F49F-441B-BCD6-B27881537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b="18121"/>
            <a:stretch/>
          </p:blipFill>
          <p:spPr>
            <a:xfrm>
              <a:off x="5133343" y="5127919"/>
              <a:ext cx="483640" cy="3960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0563A1-37DB-43A7-997E-3366C9767EAC}"/>
                </a:ext>
              </a:extLst>
            </p:cNvPr>
            <p:cNvGrpSpPr/>
            <p:nvPr/>
          </p:nvGrpSpPr>
          <p:grpSpPr>
            <a:xfrm>
              <a:off x="5702432" y="2349000"/>
              <a:ext cx="2160000" cy="2160000"/>
              <a:chOff x="5702432" y="2329543"/>
              <a:chExt cx="2160000" cy="2160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3BAE024-C165-4E68-96DE-D492E8DB1FF5}"/>
                  </a:ext>
                </a:extLst>
              </p:cNvPr>
              <p:cNvSpPr/>
              <p:nvPr/>
            </p:nvSpPr>
            <p:spPr>
              <a:xfrm>
                <a:off x="5702432" y="2329543"/>
                <a:ext cx="2160000" cy="21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177" name="Picture 6">
                <a:extLst>
                  <a:ext uri="{FF2B5EF4-FFF2-40B4-BE49-F238E27FC236}">
                    <a16:creationId xmlns:a16="http://schemas.microsoft.com/office/drawing/2014/main" id="{5E78B99B-917B-4D5B-8980-F3DE48A079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2" b="-2"/>
              <a:stretch/>
            </p:blipFill>
            <p:spPr bwMode="auto">
              <a:xfrm>
                <a:off x="5720432" y="2347543"/>
                <a:ext cx="2124000" cy="2124000"/>
              </a:xfrm>
              <a:custGeom>
                <a:avLst/>
                <a:gdLst/>
                <a:ahLst/>
                <a:cxnLst/>
                <a:rect l="l" t="t" r="r" b="b"/>
                <a:pathLst>
                  <a:path w="2663168" h="2663168">
                    <a:moveTo>
                      <a:pt x="1331584" y="0"/>
                    </a:moveTo>
                    <a:cubicBezTo>
                      <a:pt x="2066998" y="0"/>
                      <a:pt x="2663168" y="596170"/>
                      <a:pt x="2663168" y="1331584"/>
                    </a:cubicBezTo>
                    <a:cubicBezTo>
                      <a:pt x="2663168" y="2066998"/>
                      <a:pt x="2066998" y="2663168"/>
                      <a:pt x="1331584" y="2663168"/>
                    </a:cubicBezTo>
                    <a:cubicBezTo>
                      <a:pt x="596170" y="2663168"/>
                      <a:pt x="0" y="2066998"/>
                      <a:pt x="0" y="1331584"/>
                    </a:cubicBezTo>
                    <a:cubicBezTo>
                      <a:pt x="0" y="596170"/>
                      <a:pt x="596170" y="0"/>
                      <a:pt x="1331584" y="0"/>
                    </a:cubicBezTo>
                    <a:close/>
                  </a:path>
                </a:pathLst>
              </a:cu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A56C140-A1D4-44FD-BFBD-80183CD93D84}"/>
                </a:ext>
              </a:extLst>
            </p:cNvPr>
            <p:cNvSpPr txBox="1"/>
            <p:nvPr/>
          </p:nvSpPr>
          <p:spPr>
            <a:xfrm>
              <a:off x="3070166" y="1439879"/>
              <a:ext cx="2173841" cy="36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Fast development 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57B59FB-1A7A-4F0A-AA3C-79063D41D6CA}"/>
                </a:ext>
              </a:extLst>
            </p:cNvPr>
            <p:cNvSpPr txBox="1"/>
            <p:nvPr/>
          </p:nvSpPr>
          <p:spPr>
            <a:xfrm>
              <a:off x="3005268" y="2515795"/>
              <a:ext cx="1470799" cy="36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Hot reload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5B549AA-DA68-4E1C-991C-57A2205005A9}"/>
                </a:ext>
              </a:extLst>
            </p:cNvPr>
            <p:cNvSpPr txBox="1"/>
            <p:nvPr/>
          </p:nvSpPr>
          <p:spPr>
            <a:xfrm>
              <a:off x="2186983" y="3921703"/>
              <a:ext cx="2526681" cy="36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Offers a lot of widgets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DEAD21A-5AD4-4ADD-B736-318A51D2C09D}"/>
                </a:ext>
              </a:extLst>
            </p:cNvPr>
            <p:cNvSpPr txBox="1"/>
            <p:nvPr/>
          </p:nvSpPr>
          <p:spPr>
            <a:xfrm>
              <a:off x="2538919" y="5143025"/>
              <a:ext cx="2705088" cy="36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Expressive &amp; fixable UI</a:t>
              </a: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2C5AA8A8-3CE1-4356-AA95-9193AC413F95}"/>
                </a:ext>
              </a:extLst>
            </p:cNvPr>
            <p:cNvSpPr/>
            <p:nvPr/>
          </p:nvSpPr>
          <p:spPr>
            <a:xfrm>
              <a:off x="7881779" y="1336166"/>
              <a:ext cx="2985369" cy="607299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40B3626-D600-4765-98DF-70D60C38A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4719" y="1380806"/>
              <a:ext cx="488515" cy="488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4DD61948-923A-44B2-9837-4C7FCC476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 b="24810"/>
            <a:stretch/>
          </p:blipFill>
          <p:spPr>
            <a:xfrm>
              <a:off x="8019582" y="1445063"/>
              <a:ext cx="478789" cy="360000"/>
            </a:xfrm>
            <a:prstGeom prst="rect">
              <a:avLst/>
            </a:prstGeom>
          </p:spPr>
        </p:pic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46DAFCB2-19BB-4A3F-BAA2-83F443B48664}"/>
                </a:ext>
              </a:extLst>
            </p:cNvPr>
            <p:cNvSpPr/>
            <p:nvPr/>
          </p:nvSpPr>
          <p:spPr>
            <a:xfrm rot="13405472">
              <a:off x="7790539" y="1752253"/>
              <a:ext cx="275739" cy="287364"/>
            </a:xfrm>
            <a:prstGeom prst="triangl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395D588-3928-4170-A3C7-A5AFFA7D16E8}"/>
                </a:ext>
              </a:extLst>
            </p:cNvPr>
            <p:cNvSpPr txBox="1"/>
            <p:nvPr/>
          </p:nvSpPr>
          <p:spPr>
            <a:xfrm>
              <a:off x="8543014" y="1455795"/>
              <a:ext cx="2324133" cy="36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Native performance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9314A71-EBB4-4A58-BB0D-D3457FE49669}"/>
                </a:ext>
              </a:extLst>
            </p:cNvPr>
            <p:cNvSpPr txBox="1"/>
            <p:nvPr/>
          </p:nvSpPr>
          <p:spPr>
            <a:xfrm>
              <a:off x="9224443" y="2515795"/>
              <a:ext cx="1698217" cy="36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 perfect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4A0C81D-8531-49D4-88F4-CE7B32EC6E92}"/>
                </a:ext>
              </a:extLst>
            </p:cNvPr>
            <p:cNvSpPr txBox="1"/>
            <p:nvPr/>
          </p:nvSpPr>
          <p:spPr>
            <a:xfrm>
              <a:off x="9230869" y="3921703"/>
              <a:ext cx="2131189" cy="36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Uses dart language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E4FCD24-F889-456F-A904-5C3CBA232B39}"/>
                </a:ext>
              </a:extLst>
            </p:cNvPr>
            <p:cNvSpPr txBox="1"/>
            <p:nvPr/>
          </p:nvSpPr>
          <p:spPr>
            <a:xfrm>
              <a:off x="8607495" y="5143026"/>
              <a:ext cx="1685758" cy="36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platform 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139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35E6F-D240-4692-8809-C6A21CC73D5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191806" y="1176752"/>
            <a:ext cx="2226409" cy="4569441"/>
          </a:xfrm>
          <a:custGeom>
            <a:avLst/>
            <a:gdLst>
              <a:gd name="connsiteX0" fmla="*/ -119 w 1666964"/>
              <a:gd name="connsiteY0" fmla="*/ -246 h 3421246"/>
              <a:gd name="connsiteX1" fmla="*/ 1666846 w 1666964"/>
              <a:gd name="connsiteY1" fmla="*/ -246 h 3421246"/>
              <a:gd name="connsiteX2" fmla="*/ 1666846 w 1666964"/>
              <a:gd name="connsiteY2" fmla="*/ 3421001 h 3421246"/>
              <a:gd name="connsiteX3" fmla="*/ -119 w 1666964"/>
              <a:gd name="connsiteY3" fmla="*/ 3421001 h 342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6964" h="3421246">
                <a:moveTo>
                  <a:pt x="-119" y="-246"/>
                </a:moveTo>
                <a:lnTo>
                  <a:pt x="1666846" y="-246"/>
                </a:lnTo>
                <a:lnTo>
                  <a:pt x="1666846" y="3421001"/>
                </a:lnTo>
                <a:lnTo>
                  <a:pt x="-119" y="3421001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9BF20-0812-421B-92B3-1897091C40E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756353" y="1170465"/>
            <a:ext cx="2234300" cy="4582016"/>
          </a:xfrm>
          <a:custGeom>
            <a:avLst/>
            <a:gdLst>
              <a:gd name="connsiteX0" fmla="*/ 124 w 1672872"/>
              <a:gd name="connsiteY0" fmla="*/ -218 h 3430661"/>
              <a:gd name="connsiteX1" fmla="*/ 1672996 w 1672872"/>
              <a:gd name="connsiteY1" fmla="*/ -218 h 3430661"/>
              <a:gd name="connsiteX2" fmla="*/ 1672996 w 1672872"/>
              <a:gd name="connsiteY2" fmla="*/ 3430443 h 3430661"/>
              <a:gd name="connsiteX3" fmla="*/ 124 w 1672872"/>
              <a:gd name="connsiteY3" fmla="*/ 3430443 h 343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872" h="3430661">
                <a:moveTo>
                  <a:pt x="124" y="-218"/>
                </a:moveTo>
                <a:lnTo>
                  <a:pt x="1672996" y="-218"/>
                </a:lnTo>
                <a:lnTo>
                  <a:pt x="1672996" y="3430443"/>
                </a:lnTo>
                <a:lnTo>
                  <a:pt x="124" y="3430443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84D06-E240-4416-8373-C2A09CE5C7A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28790" y="1190005"/>
            <a:ext cx="2210506" cy="4542936"/>
          </a:xfrm>
          <a:custGeom>
            <a:avLst/>
            <a:gdLst>
              <a:gd name="connsiteX0" fmla="*/ 344 w 1655057"/>
              <a:gd name="connsiteY0" fmla="*/ -244 h 3401401"/>
              <a:gd name="connsiteX1" fmla="*/ 1655402 w 1655057"/>
              <a:gd name="connsiteY1" fmla="*/ -244 h 3401401"/>
              <a:gd name="connsiteX2" fmla="*/ 1655402 w 1655057"/>
              <a:gd name="connsiteY2" fmla="*/ 3401158 h 3401401"/>
              <a:gd name="connsiteX3" fmla="*/ 344 w 1655057"/>
              <a:gd name="connsiteY3" fmla="*/ 3401158 h 340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5057" h="3401401">
                <a:moveTo>
                  <a:pt x="344" y="-244"/>
                </a:moveTo>
                <a:lnTo>
                  <a:pt x="1655402" y="-244"/>
                </a:lnTo>
                <a:lnTo>
                  <a:pt x="1655402" y="3401158"/>
                </a:lnTo>
                <a:lnTo>
                  <a:pt x="344" y="3401158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B78FE-F656-4971-8D41-BD5F8B4DF79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337429" y="7249728"/>
            <a:ext cx="1670287" cy="3410170"/>
          </a:xfrm>
          <a:custGeom>
            <a:avLst/>
            <a:gdLst>
              <a:gd name="connsiteX0" fmla="*/ -66 w 1670287"/>
              <a:gd name="connsiteY0" fmla="*/ 241 h 3410170"/>
              <a:gd name="connsiteX1" fmla="*/ 1670222 w 1670287"/>
              <a:gd name="connsiteY1" fmla="*/ 241 h 3410170"/>
              <a:gd name="connsiteX2" fmla="*/ 1670222 w 1670287"/>
              <a:gd name="connsiteY2" fmla="*/ 3410412 h 3410170"/>
              <a:gd name="connsiteX3" fmla="*/ -66 w 1670287"/>
              <a:gd name="connsiteY3" fmla="*/ 3410412 h 341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0287" h="3410170">
                <a:moveTo>
                  <a:pt x="-66" y="241"/>
                </a:moveTo>
                <a:lnTo>
                  <a:pt x="1670222" y="241"/>
                </a:lnTo>
                <a:lnTo>
                  <a:pt x="1670222" y="3410412"/>
                </a:lnTo>
                <a:lnTo>
                  <a:pt x="-66" y="341041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47AFB-3C4E-4734-8C14-64EFE9E2DAD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425143" y="2622252"/>
            <a:ext cx="2017800" cy="1678442"/>
          </a:xfrm>
          <a:custGeom>
            <a:avLst/>
            <a:gdLst>
              <a:gd name="connsiteX0" fmla="*/ 661 w 1299604"/>
              <a:gd name="connsiteY0" fmla="*/ 109 h 1081034"/>
              <a:gd name="connsiteX1" fmla="*/ 1300266 w 1299604"/>
              <a:gd name="connsiteY1" fmla="*/ 109 h 1081034"/>
              <a:gd name="connsiteX2" fmla="*/ 1300266 w 1299604"/>
              <a:gd name="connsiteY2" fmla="*/ 1081144 h 1081034"/>
              <a:gd name="connsiteX3" fmla="*/ 661 w 1299604"/>
              <a:gd name="connsiteY3" fmla="*/ 1081144 h 108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604" h="1081034">
                <a:moveTo>
                  <a:pt x="661" y="109"/>
                </a:moveTo>
                <a:lnTo>
                  <a:pt x="1300266" y="109"/>
                </a:lnTo>
                <a:lnTo>
                  <a:pt x="1300266" y="1081144"/>
                </a:lnTo>
                <a:lnTo>
                  <a:pt x="661" y="1081144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91B58-B718-4980-8A12-2904E0FE19D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466731" y="7249728"/>
            <a:ext cx="1680256" cy="3363465"/>
          </a:xfrm>
          <a:custGeom>
            <a:avLst/>
            <a:gdLst>
              <a:gd name="connsiteX0" fmla="*/ 100 w 1680256"/>
              <a:gd name="connsiteY0" fmla="*/ 101 h 3363465"/>
              <a:gd name="connsiteX1" fmla="*/ 1680356 w 1680256"/>
              <a:gd name="connsiteY1" fmla="*/ 101 h 3363465"/>
              <a:gd name="connsiteX2" fmla="*/ 1680356 w 1680256"/>
              <a:gd name="connsiteY2" fmla="*/ 3363568 h 3363465"/>
              <a:gd name="connsiteX3" fmla="*/ 100 w 1680256"/>
              <a:gd name="connsiteY3" fmla="*/ 3363568 h 336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256" h="3363465">
                <a:moveTo>
                  <a:pt x="100" y="101"/>
                </a:moveTo>
                <a:lnTo>
                  <a:pt x="1680356" y="101"/>
                </a:lnTo>
                <a:lnTo>
                  <a:pt x="1680356" y="3363568"/>
                </a:lnTo>
                <a:lnTo>
                  <a:pt x="100" y="3363568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84047-3F9B-48A5-945D-EDEE166A387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721380" y="8014723"/>
            <a:ext cx="3106867" cy="930398"/>
          </a:xfrm>
          <a:custGeom>
            <a:avLst/>
            <a:gdLst>
              <a:gd name="connsiteX0" fmla="*/ 445 w 3106867"/>
              <a:gd name="connsiteY0" fmla="*/ 448 h 930398"/>
              <a:gd name="connsiteX1" fmla="*/ 3107313 w 3106867"/>
              <a:gd name="connsiteY1" fmla="*/ 448 h 930398"/>
              <a:gd name="connsiteX2" fmla="*/ 3107313 w 3106867"/>
              <a:gd name="connsiteY2" fmla="*/ 930847 h 930398"/>
              <a:gd name="connsiteX3" fmla="*/ 445 w 3106867"/>
              <a:gd name="connsiteY3" fmla="*/ 930847 h 93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867" h="930398">
                <a:moveTo>
                  <a:pt x="445" y="448"/>
                </a:moveTo>
                <a:lnTo>
                  <a:pt x="3107313" y="448"/>
                </a:lnTo>
                <a:lnTo>
                  <a:pt x="3107313" y="930847"/>
                </a:lnTo>
                <a:lnTo>
                  <a:pt x="445" y="930847"/>
                </a:lnTo>
                <a:close/>
              </a:path>
            </a:pathLst>
          </a:cu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4C20324-76BF-4C2E-A2EA-AB9C3972A48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14694" y="4222734"/>
            <a:ext cx="1011415" cy="975361"/>
          </a:xfrm>
          <a:prstGeom prst="curvedConnector3">
            <a:avLst>
              <a:gd name="adj1" fmla="val 50000"/>
            </a:avLst>
          </a:prstGeom>
          <a:ln w="19050">
            <a:solidFill>
              <a:srgbClr val="26A7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1">
            <a:extLst>
              <a:ext uri="{FF2B5EF4-FFF2-40B4-BE49-F238E27FC236}">
                <a16:creationId xmlns:a16="http://schemas.microsoft.com/office/drawing/2014/main" id="{CFD40F75-AE2E-4F81-B2A7-A099F73F2981}"/>
              </a:ext>
            </a:extLst>
          </p:cNvPr>
          <p:cNvSpPr txBox="1">
            <a:spLocks/>
          </p:cNvSpPr>
          <p:nvPr/>
        </p:nvSpPr>
        <p:spPr>
          <a:xfrm>
            <a:off x="1823858" y="259540"/>
            <a:ext cx="4647383" cy="701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Screens:</a:t>
            </a:r>
          </a:p>
        </p:txBody>
      </p:sp>
    </p:spTree>
    <p:extLst>
      <p:ext uri="{BB962C8B-B14F-4D97-AF65-F5344CB8AC3E}">
        <p14:creationId xmlns:p14="http://schemas.microsoft.com/office/powerpoint/2010/main" val="4264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B78FE-F656-4971-8D41-BD5F8B4DF79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190119" y="1099049"/>
            <a:ext cx="2282400" cy="4659901"/>
          </a:xfrm>
          <a:custGeom>
            <a:avLst/>
            <a:gdLst>
              <a:gd name="connsiteX0" fmla="*/ -66 w 1670287"/>
              <a:gd name="connsiteY0" fmla="*/ 241 h 3410170"/>
              <a:gd name="connsiteX1" fmla="*/ 1670222 w 1670287"/>
              <a:gd name="connsiteY1" fmla="*/ 241 h 3410170"/>
              <a:gd name="connsiteX2" fmla="*/ 1670222 w 1670287"/>
              <a:gd name="connsiteY2" fmla="*/ 3410412 h 3410170"/>
              <a:gd name="connsiteX3" fmla="*/ -66 w 1670287"/>
              <a:gd name="connsiteY3" fmla="*/ 3410412 h 341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0287" h="3410170">
                <a:moveTo>
                  <a:pt x="-66" y="241"/>
                </a:moveTo>
                <a:lnTo>
                  <a:pt x="1670222" y="241"/>
                </a:lnTo>
                <a:lnTo>
                  <a:pt x="1670222" y="3410412"/>
                </a:lnTo>
                <a:lnTo>
                  <a:pt x="-66" y="3410412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91B58-B718-4980-8A12-2904E0FE19D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243573" y="1144800"/>
            <a:ext cx="2282195" cy="4568400"/>
          </a:xfrm>
          <a:custGeom>
            <a:avLst/>
            <a:gdLst>
              <a:gd name="connsiteX0" fmla="*/ 100 w 1680256"/>
              <a:gd name="connsiteY0" fmla="*/ 101 h 3363465"/>
              <a:gd name="connsiteX1" fmla="*/ 1680356 w 1680256"/>
              <a:gd name="connsiteY1" fmla="*/ 101 h 3363465"/>
              <a:gd name="connsiteX2" fmla="*/ 1680356 w 1680256"/>
              <a:gd name="connsiteY2" fmla="*/ 3363568 h 3363465"/>
              <a:gd name="connsiteX3" fmla="*/ 100 w 1680256"/>
              <a:gd name="connsiteY3" fmla="*/ 3363568 h 336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256" h="3363465">
                <a:moveTo>
                  <a:pt x="100" y="101"/>
                </a:moveTo>
                <a:lnTo>
                  <a:pt x="1680356" y="101"/>
                </a:lnTo>
                <a:lnTo>
                  <a:pt x="1680356" y="3363568"/>
                </a:lnTo>
                <a:lnTo>
                  <a:pt x="100" y="3363568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84047-3F9B-48A5-945D-EDEE166A387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064486" y="2706168"/>
            <a:ext cx="3752312" cy="1123686"/>
          </a:xfrm>
          <a:custGeom>
            <a:avLst/>
            <a:gdLst>
              <a:gd name="connsiteX0" fmla="*/ 445 w 3106867"/>
              <a:gd name="connsiteY0" fmla="*/ 448 h 930398"/>
              <a:gd name="connsiteX1" fmla="*/ 3107313 w 3106867"/>
              <a:gd name="connsiteY1" fmla="*/ 448 h 930398"/>
              <a:gd name="connsiteX2" fmla="*/ 3107313 w 3106867"/>
              <a:gd name="connsiteY2" fmla="*/ 930847 h 930398"/>
              <a:gd name="connsiteX3" fmla="*/ 445 w 3106867"/>
              <a:gd name="connsiteY3" fmla="*/ 930847 h 93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867" h="930398">
                <a:moveTo>
                  <a:pt x="445" y="448"/>
                </a:moveTo>
                <a:lnTo>
                  <a:pt x="3107313" y="448"/>
                </a:lnTo>
                <a:lnTo>
                  <a:pt x="3107313" y="930847"/>
                </a:lnTo>
                <a:lnTo>
                  <a:pt x="445" y="930847"/>
                </a:lnTo>
                <a:close/>
              </a:path>
            </a:pathLst>
          </a:custGeom>
        </p:spPr>
      </p:pic>
      <p:sp>
        <p:nvSpPr>
          <p:cNvPr id="18" name="Title 11">
            <a:extLst>
              <a:ext uri="{FF2B5EF4-FFF2-40B4-BE49-F238E27FC236}">
                <a16:creationId xmlns:a16="http://schemas.microsoft.com/office/drawing/2014/main" id="{49C9F521-3B7B-40FC-965A-D1D82AB67B87}"/>
              </a:ext>
            </a:extLst>
          </p:cNvPr>
          <p:cNvSpPr txBox="1">
            <a:spLocks/>
          </p:cNvSpPr>
          <p:nvPr/>
        </p:nvSpPr>
        <p:spPr>
          <a:xfrm>
            <a:off x="1823858" y="259540"/>
            <a:ext cx="4647383" cy="701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Screens:</a:t>
            </a:r>
          </a:p>
        </p:txBody>
      </p:sp>
    </p:spTree>
    <p:extLst>
      <p:ext uri="{BB962C8B-B14F-4D97-AF65-F5344CB8AC3E}">
        <p14:creationId xmlns:p14="http://schemas.microsoft.com/office/powerpoint/2010/main" val="359397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404AD8F-9683-4D18-A8FE-2427E4ED74F8}"/>
              </a:ext>
            </a:extLst>
          </p:cNvPr>
          <p:cNvSpPr/>
          <p:nvPr/>
        </p:nvSpPr>
        <p:spPr>
          <a:xfrm rot="18300000">
            <a:off x="254202" y="1941530"/>
            <a:ext cx="7200000" cy="12157188"/>
          </a:xfrm>
          <a:prstGeom prst="rect">
            <a:avLst/>
          </a:prstGeom>
          <a:solidFill>
            <a:srgbClr val="26A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D2A2F67-9547-451C-B67B-A363350A00FC}"/>
              </a:ext>
            </a:extLst>
          </p:cNvPr>
          <p:cNvSpPr/>
          <p:nvPr/>
        </p:nvSpPr>
        <p:spPr>
          <a:xfrm rot="18300000">
            <a:off x="7749050" y="6665628"/>
            <a:ext cx="7200000" cy="7200000"/>
          </a:xfrm>
          <a:prstGeom prst="rect">
            <a:avLst/>
          </a:pr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C7EC57E6-D2FD-4A58-8A2B-C23423970B97}"/>
              </a:ext>
            </a:extLst>
          </p:cNvPr>
          <p:cNvSpPr txBox="1">
            <a:spLocks/>
          </p:cNvSpPr>
          <p:nvPr/>
        </p:nvSpPr>
        <p:spPr>
          <a:xfrm>
            <a:off x="1448617" y="324952"/>
            <a:ext cx="464738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pic>
        <p:nvPicPr>
          <p:cNvPr id="8" name="Picture 7" descr="Three darts on bullseye">
            <a:extLst>
              <a:ext uri="{FF2B5EF4-FFF2-40B4-BE49-F238E27FC236}">
                <a16:creationId xmlns:a16="http://schemas.microsoft.com/office/drawing/2014/main" id="{3837823D-7FF3-4F75-A398-8BE69655E22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r="16797"/>
          <a:stretch/>
        </p:blipFill>
        <p:spPr>
          <a:xfrm>
            <a:off x="2429411" y="1468186"/>
            <a:ext cx="4064880" cy="406488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C07A29D-5F2E-4990-9198-166D5E0BE9E4}"/>
              </a:ext>
            </a:extLst>
          </p:cNvPr>
          <p:cNvSpPr txBox="1"/>
          <p:nvPr/>
        </p:nvSpPr>
        <p:spPr>
          <a:xfrm>
            <a:off x="7163775" y="2210621"/>
            <a:ext cx="4653023" cy="243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j-cs"/>
              </a:rPr>
              <a:t>The main goal of this machine learning model is to classify the incoming signals into epileptic seizures or not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j-cs"/>
              </a:rPr>
              <a:t>by</a:t>
            </a:r>
            <a:r>
              <a:rPr lang="ar-EG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+mj-cs"/>
              </a:rPr>
              <a:t>supervised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j-cs"/>
              </a:rPr>
              <a:t> learning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j-cs"/>
              </a:rPr>
              <a:t>, in order to give the patient a timely alert.</a:t>
            </a:r>
          </a:p>
        </p:txBody>
      </p:sp>
    </p:spTree>
    <p:extLst>
      <p:ext uri="{BB962C8B-B14F-4D97-AF65-F5344CB8AC3E}">
        <p14:creationId xmlns:p14="http://schemas.microsoft.com/office/powerpoint/2010/main" val="3117809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A0361C07-693E-4627-A62B-CC1A2570AAD2}"/>
              </a:ext>
            </a:extLst>
          </p:cNvPr>
          <p:cNvSpPr txBox="1">
            <a:spLocks/>
          </p:cNvSpPr>
          <p:nvPr/>
        </p:nvSpPr>
        <p:spPr>
          <a:xfrm>
            <a:off x="1448617" y="324952"/>
            <a:ext cx="464738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overview: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A909B1-BA93-40E1-8E54-C65A74A50871}"/>
              </a:ext>
            </a:extLst>
          </p:cNvPr>
          <p:cNvGrpSpPr/>
          <p:nvPr/>
        </p:nvGrpSpPr>
        <p:grpSpPr>
          <a:xfrm>
            <a:off x="3107032" y="1809000"/>
            <a:ext cx="3240000" cy="3240000"/>
            <a:chOff x="3107032" y="1818640"/>
            <a:chExt cx="3240000" cy="324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A18675B-CD11-4E5A-946A-61A0BF58ACF3}"/>
                </a:ext>
              </a:extLst>
            </p:cNvPr>
            <p:cNvSpPr/>
            <p:nvPr/>
          </p:nvSpPr>
          <p:spPr>
            <a:xfrm>
              <a:off x="3107032" y="1818640"/>
              <a:ext cx="3240000" cy="32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Research with solid fill">
              <a:extLst>
                <a:ext uri="{FF2B5EF4-FFF2-40B4-BE49-F238E27FC236}">
                  <a16:creationId xmlns:a16="http://schemas.microsoft.com/office/drawing/2014/main" id="{A6E68F7D-A793-49A0-81C6-C8763C288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763392" y="2475000"/>
              <a:ext cx="1908000" cy="190800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AFFF1F-9022-4168-A02F-0CDFB079176A}"/>
              </a:ext>
            </a:extLst>
          </p:cNvPr>
          <p:cNvGrpSpPr/>
          <p:nvPr/>
        </p:nvGrpSpPr>
        <p:grpSpPr>
          <a:xfrm>
            <a:off x="4211007" y="570164"/>
            <a:ext cx="7390591" cy="5717673"/>
            <a:chOff x="4338329" y="570164"/>
            <a:chExt cx="7390591" cy="5717673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FDDB0DBD-AF3D-4488-A2D4-E0FADE3F9080}"/>
                </a:ext>
              </a:extLst>
            </p:cNvPr>
            <p:cNvSpPr>
              <a:spLocks/>
            </p:cNvSpPr>
            <p:nvPr/>
          </p:nvSpPr>
          <p:spPr>
            <a:xfrm>
              <a:off x="4338329" y="1402280"/>
              <a:ext cx="3024902" cy="4140000"/>
            </a:xfrm>
            <a:prstGeom prst="arc">
              <a:avLst>
                <a:gd name="adj1" fmla="val 17825664"/>
                <a:gd name="adj2" fmla="val 3738355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7660C40-98F6-4276-A02D-B7835D854D50}"/>
                </a:ext>
              </a:extLst>
            </p:cNvPr>
            <p:cNvGrpSpPr/>
            <p:nvPr/>
          </p:nvGrpSpPr>
          <p:grpSpPr>
            <a:xfrm>
              <a:off x="6576081" y="570164"/>
              <a:ext cx="5152839" cy="5717673"/>
              <a:chOff x="6576081" y="509863"/>
              <a:chExt cx="5152839" cy="571767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CD5C16E-E7DC-4CB0-8620-CBC8BBA8EFD5}"/>
                  </a:ext>
                </a:extLst>
              </p:cNvPr>
              <p:cNvGrpSpPr/>
              <p:nvPr/>
            </p:nvGrpSpPr>
            <p:grpSpPr>
              <a:xfrm>
                <a:off x="6576081" y="1554578"/>
                <a:ext cx="360000" cy="360000"/>
                <a:chOff x="6576081" y="1554578"/>
                <a:chExt cx="360000" cy="360000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020867A-6F26-4901-A944-1813C0C916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6081" y="1554578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487980D-9BB9-45D9-9A05-C8783EC1CD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30081" y="1608578"/>
                  <a:ext cx="252000" cy="252000"/>
                </a:xfrm>
                <a:prstGeom prst="ellipse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9EF9A36-AE59-4A05-BE17-F50362B189A4}"/>
                  </a:ext>
                </a:extLst>
              </p:cNvPr>
              <p:cNvGrpSpPr/>
              <p:nvPr/>
            </p:nvGrpSpPr>
            <p:grpSpPr>
              <a:xfrm>
                <a:off x="7116839" y="2663979"/>
                <a:ext cx="360000" cy="360000"/>
                <a:chOff x="7116839" y="2663979"/>
                <a:chExt cx="360000" cy="36000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D56275F8-3B79-4B76-9D30-50114C791C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6839" y="2663979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6C9D6CF-6287-4DC1-8734-6FB341FB56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70839" y="2717979"/>
                  <a:ext cx="252000" cy="25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C66EC30-92FF-4532-B996-69945A1206DE}"/>
                  </a:ext>
                </a:extLst>
              </p:cNvPr>
              <p:cNvGrpSpPr/>
              <p:nvPr/>
            </p:nvGrpSpPr>
            <p:grpSpPr>
              <a:xfrm>
                <a:off x="7136332" y="3844707"/>
                <a:ext cx="360000" cy="360000"/>
                <a:chOff x="7136332" y="3844707"/>
                <a:chExt cx="360000" cy="3600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5031EDC-E349-48B6-8363-E09DEDFAAD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6332" y="3844707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33CC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B6D2253-64B6-40D2-B034-3E4F7794C9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90332" y="3898707"/>
                  <a:ext cx="252000" cy="252000"/>
                </a:xfrm>
                <a:prstGeom prst="ellipse">
                  <a:avLst/>
                </a:prstGeom>
                <a:solidFill>
                  <a:srgbClr val="33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312D2CD-F6F6-4520-8C7F-CB75A3664211}"/>
                  </a:ext>
                </a:extLst>
              </p:cNvPr>
              <p:cNvGrpSpPr/>
              <p:nvPr/>
            </p:nvGrpSpPr>
            <p:grpSpPr>
              <a:xfrm>
                <a:off x="6618434" y="4878640"/>
                <a:ext cx="360000" cy="360000"/>
                <a:chOff x="6618434" y="4878640"/>
                <a:chExt cx="360000" cy="360000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DDC6E85-2614-4EAD-8505-BC32F8C14E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18434" y="487864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D476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4BFBD36-8E86-4430-B8DE-AD3BDE4B69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72434" y="4932640"/>
                  <a:ext cx="252000" cy="252000"/>
                </a:xfrm>
                <a:prstGeom prst="ellipse">
                  <a:avLst/>
                </a:prstGeom>
                <a:solidFill>
                  <a:srgbClr val="0D47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BB5CE03-9AD8-49F1-B29C-8106611E6AD2}"/>
                  </a:ext>
                </a:extLst>
              </p:cNvPr>
              <p:cNvGrpSpPr/>
              <p:nvPr/>
            </p:nvGrpSpPr>
            <p:grpSpPr>
              <a:xfrm>
                <a:off x="7578329" y="3801925"/>
                <a:ext cx="4150591" cy="805563"/>
                <a:chOff x="7578329" y="3801925"/>
                <a:chExt cx="4150591" cy="805563"/>
              </a:xfrm>
            </p:grpSpPr>
            <p:sp>
              <p:nvSpPr>
                <p:cNvPr id="49" name="Isosceles Triangle 48">
                  <a:extLst>
                    <a:ext uri="{FF2B5EF4-FFF2-40B4-BE49-F238E27FC236}">
                      <a16:creationId xmlns:a16="http://schemas.microsoft.com/office/drawing/2014/main" id="{6683B504-0266-43FE-9F75-FB5B612E1086}"/>
                    </a:ext>
                  </a:extLst>
                </p:cNvPr>
                <p:cNvSpPr/>
                <p:nvPr/>
              </p:nvSpPr>
              <p:spPr>
                <a:xfrm rot="17377870">
                  <a:off x="7586039" y="4041024"/>
                  <a:ext cx="365760" cy="381179"/>
                </a:xfrm>
                <a:prstGeom prst="triangle">
                  <a:avLst/>
                </a:prstGeom>
                <a:solidFill>
                  <a:srgbClr val="33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9DD9D4D4-2BCD-4033-A9A7-094F7A4FCEE6}"/>
                    </a:ext>
                  </a:extLst>
                </p:cNvPr>
                <p:cNvSpPr/>
                <p:nvPr/>
              </p:nvSpPr>
              <p:spPr>
                <a:xfrm>
                  <a:off x="7768920" y="3801925"/>
                  <a:ext cx="3960000" cy="80556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3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C740BF3D-79BA-4561-9682-CA4341B682B3}"/>
                    </a:ext>
                  </a:extLst>
                </p:cNvPr>
                <p:cNvGrpSpPr/>
                <p:nvPr/>
              </p:nvGrpSpPr>
              <p:grpSpPr>
                <a:xfrm>
                  <a:off x="8014622" y="3880706"/>
                  <a:ext cx="648000" cy="648000"/>
                  <a:chOff x="8014622" y="3880706"/>
                  <a:chExt cx="648000" cy="648000"/>
                </a:xfrm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B26A426F-3756-4A9D-B6A2-8B13B88C6A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14622" y="3880706"/>
                    <a:ext cx="648000" cy="64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1" name="Graphic 70" descr="Statistics with solid fill">
                    <a:extLst>
                      <a:ext uri="{FF2B5EF4-FFF2-40B4-BE49-F238E27FC236}">
                        <a16:creationId xmlns:a16="http://schemas.microsoft.com/office/drawing/2014/main" id="{CC9D8875-A35D-48BE-8B41-D772DFE558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86622" y="3952706"/>
                    <a:ext cx="504000" cy="504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A1D6481-2EEE-4A48-B4C8-5FF599261B25}"/>
                  </a:ext>
                </a:extLst>
              </p:cNvPr>
              <p:cNvGrpSpPr/>
              <p:nvPr/>
            </p:nvGrpSpPr>
            <p:grpSpPr>
              <a:xfrm>
                <a:off x="6882081" y="509863"/>
                <a:ext cx="4006882" cy="954218"/>
                <a:chOff x="6882081" y="509863"/>
                <a:chExt cx="4006882" cy="954218"/>
              </a:xfrm>
            </p:grpSpPr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521F7B6E-2A6D-40DF-8FD3-C92D1A3AF824}"/>
                    </a:ext>
                  </a:extLst>
                </p:cNvPr>
                <p:cNvSpPr/>
                <p:nvPr/>
              </p:nvSpPr>
              <p:spPr>
                <a:xfrm rot="13405472">
                  <a:off x="6882081" y="1082902"/>
                  <a:ext cx="365760" cy="381179"/>
                </a:xfrm>
                <a:prstGeom prst="triangle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C41FCE0D-F17C-4B52-82B3-FE486E0F0B7A}"/>
                    </a:ext>
                  </a:extLst>
                </p:cNvPr>
                <p:cNvGrpSpPr/>
                <p:nvPr/>
              </p:nvGrpSpPr>
              <p:grpSpPr>
                <a:xfrm>
                  <a:off x="6928963" y="509863"/>
                  <a:ext cx="3960000" cy="805563"/>
                  <a:chOff x="6928963" y="509863"/>
                  <a:chExt cx="3960000" cy="805563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BA81AE74-AF63-40A8-B0DD-46F2E18D02E3}"/>
                      </a:ext>
                    </a:extLst>
                  </p:cNvPr>
                  <p:cNvSpPr/>
                  <p:nvPr/>
                </p:nvSpPr>
                <p:spPr>
                  <a:xfrm>
                    <a:off x="6928963" y="509863"/>
                    <a:ext cx="3960000" cy="8055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81AD02C6-2733-4109-87C0-E94F71E905C6}"/>
                      </a:ext>
                    </a:extLst>
                  </p:cNvPr>
                  <p:cNvGrpSpPr/>
                  <p:nvPr/>
                </p:nvGrpSpPr>
                <p:grpSpPr>
                  <a:xfrm>
                    <a:off x="7190332" y="590188"/>
                    <a:ext cx="648000" cy="648000"/>
                    <a:chOff x="7190332" y="590188"/>
                    <a:chExt cx="648000" cy="648000"/>
                  </a:xfrm>
                </p:grpSpPr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1F921275-E2BF-49C3-979D-6139199413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190332" y="590188"/>
                      <a:ext cx="648000" cy="648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7" name="Graphic 56" descr="Database with solid fill">
                      <a:extLst>
                        <a:ext uri="{FF2B5EF4-FFF2-40B4-BE49-F238E27FC236}">
                          <a16:creationId xmlns:a16="http://schemas.microsoft.com/office/drawing/2014/main" id="{9E6ECC65-B4BB-4838-A633-CDA9901070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262332" y="662188"/>
                      <a:ext cx="504000" cy="5040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66C3C6F-DB62-4CA9-8C4E-78D7FEAC7E02}"/>
                  </a:ext>
                </a:extLst>
              </p:cNvPr>
              <p:cNvGrpSpPr/>
              <p:nvPr/>
            </p:nvGrpSpPr>
            <p:grpSpPr>
              <a:xfrm>
                <a:off x="7550081" y="1937032"/>
                <a:ext cx="4116222" cy="805563"/>
                <a:chOff x="7550081" y="1937032"/>
                <a:chExt cx="4116222" cy="805563"/>
              </a:xfrm>
            </p:grpSpPr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0389EAC4-AA2A-4308-995B-907CA2CE6D30}"/>
                    </a:ext>
                  </a:extLst>
                </p:cNvPr>
                <p:cNvSpPr/>
                <p:nvPr/>
              </p:nvSpPr>
              <p:spPr>
                <a:xfrm rot="14324978">
                  <a:off x="7557791" y="2340821"/>
                  <a:ext cx="365760" cy="381179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4BE82C83-9B3D-43FA-8AFA-C5DC1A4CA7D1}"/>
                    </a:ext>
                  </a:extLst>
                </p:cNvPr>
                <p:cNvSpPr/>
                <p:nvPr/>
              </p:nvSpPr>
              <p:spPr>
                <a:xfrm>
                  <a:off x="7706303" y="1937032"/>
                  <a:ext cx="3960000" cy="8055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2B7E6257-F82B-4F11-88A9-8448132BA206}"/>
                    </a:ext>
                  </a:extLst>
                </p:cNvPr>
                <p:cNvGrpSpPr/>
                <p:nvPr/>
              </p:nvGrpSpPr>
              <p:grpSpPr>
                <a:xfrm>
                  <a:off x="7893750" y="2015813"/>
                  <a:ext cx="648000" cy="648000"/>
                  <a:chOff x="7870063" y="2015813"/>
                  <a:chExt cx="648000" cy="648000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1A693C81-488F-4119-99BC-54DB1E52947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70063" y="2015813"/>
                    <a:ext cx="648000" cy="64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Graphic 58" descr="Disk with solid fill">
                    <a:extLst>
                      <a:ext uri="{FF2B5EF4-FFF2-40B4-BE49-F238E27FC236}">
                        <a16:creationId xmlns:a16="http://schemas.microsoft.com/office/drawing/2014/main" id="{E3521FC1-D277-40F3-A1F7-03EC9C66B5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42063" y="2087813"/>
                    <a:ext cx="504000" cy="504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9CA1642-3D62-43B2-8E04-FF54F52A88A1}"/>
                  </a:ext>
                </a:extLst>
              </p:cNvPr>
              <p:cNvGrpSpPr/>
              <p:nvPr/>
            </p:nvGrpSpPr>
            <p:grpSpPr>
              <a:xfrm>
                <a:off x="6978434" y="5273318"/>
                <a:ext cx="4025106" cy="954218"/>
                <a:chOff x="6978434" y="5273318"/>
                <a:chExt cx="4025106" cy="954218"/>
              </a:xfrm>
            </p:grpSpPr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56BC2E57-A09D-47B5-BDC7-5C1BC401CA81}"/>
                    </a:ext>
                  </a:extLst>
                </p:cNvPr>
                <p:cNvSpPr/>
                <p:nvPr/>
              </p:nvSpPr>
              <p:spPr>
                <a:xfrm rot="8194528" flipV="1">
                  <a:off x="6978434" y="5273318"/>
                  <a:ext cx="507941" cy="381179"/>
                </a:xfrm>
                <a:prstGeom prst="triangle">
                  <a:avLst/>
                </a:prstGeom>
                <a:solidFill>
                  <a:srgbClr val="0D47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BDF65E0D-BC4E-4B9C-8443-270246393CB3}"/>
                    </a:ext>
                  </a:extLst>
                </p:cNvPr>
                <p:cNvSpPr/>
                <p:nvPr/>
              </p:nvSpPr>
              <p:spPr>
                <a:xfrm flipV="1">
                  <a:off x="7043540" y="5421973"/>
                  <a:ext cx="3960000" cy="80556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D47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D43F6C0-9473-4096-AA9D-98FBFE60AB37}"/>
                    </a:ext>
                  </a:extLst>
                </p:cNvPr>
                <p:cNvGrpSpPr/>
                <p:nvPr/>
              </p:nvGrpSpPr>
              <p:grpSpPr>
                <a:xfrm>
                  <a:off x="7210767" y="5499260"/>
                  <a:ext cx="648000" cy="648000"/>
                  <a:chOff x="7210767" y="5499260"/>
                  <a:chExt cx="648000" cy="648000"/>
                </a:xfrm>
              </p:grpSpPr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CB02C3FD-4364-4300-B7F4-1E03C34A70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0767" y="5499260"/>
                    <a:ext cx="648000" cy="64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3" name="Graphic 62" descr="Venn diagram with solid fill">
                    <a:extLst>
                      <a:ext uri="{FF2B5EF4-FFF2-40B4-BE49-F238E27FC236}">
                        <a16:creationId xmlns:a16="http://schemas.microsoft.com/office/drawing/2014/main" id="{2C602C22-8A11-4BE5-BAAA-BB5F1CA729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82767" y="5571260"/>
                    <a:ext cx="504000" cy="504000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E537D55-E379-427D-9F95-59C471F83E6B}"/>
              </a:ext>
            </a:extLst>
          </p:cNvPr>
          <p:cNvSpPr txBox="1"/>
          <p:nvPr/>
        </p:nvSpPr>
        <p:spPr>
          <a:xfrm>
            <a:off x="7711010" y="732371"/>
            <a:ext cx="2706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Spanish dataset.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D79E85-5061-4DFF-8D0A-572990D3F2BE}"/>
              </a:ext>
            </a:extLst>
          </p:cNvPr>
          <p:cNvSpPr txBox="1"/>
          <p:nvPr/>
        </p:nvSpPr>
        <p:spPr>
          <a:xfrm>
            <a:off x="8486428" y="2148114"/>
            <a:ext cx="311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 Col. And 161 Rows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275F86-5081-43DD-8847-CEA1282A86F0}"/>
              </a:ext>
            </a:extLst>
          </p:cNvPr>
          <p:cNvSpPr txBox="1"/>
          <p:nvPr/>
        </p:nvSpPr>
        <p:spPr>
          <a:xfrm>
            <a:off x="8558428" y="4034174"/>
            <a:ext cx="311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EDA Sensor reading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BA9745-4B97-49D2-BFB8-3D75B02DF9BF}"/>
              </a:ext>
            </a:extLst>
          </p:cNvPr>
          <p:cNvSpPr txBox="1"/>
          <p:nvPr/>
        </p:nvSpPr>
        <p:spPr>
          <a:xfrm>
            <a:off x="7827681" y="5652728"/>
            <a:ext cx="311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Features and its class.</a:t>
            </a:r>
          </a:p>
        </p:txBody>
      </p:sp>
    </p:spTree>
    <p:extLst>
      <p:ext uri="{BB962C8B-B14F-4D97-AF65-F5344CB8AC3E}">
        <p14:creationId xmlns:p14="http://schemas.microsoft.com/office/powerpoint/2010/main" val="3660174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3" name="Picture 2" descr="Nurse holding patient's hand">
            <a:extLst>
              <a:ext uri="{FF2B5EF4-FFF2-40B4-BE49-F238E27FC236}">
                <a16:creationId xmlns:a16="http://schemas.microsoft.com/office/drawing/2014/main" id="{8FBF6951-10E1-4C0B-8C6E-17E26BEF55F2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745118" y="1720781"/>
            <a:ext cx="3060000" cy="3060000"/>
          </a:xfrm>
          <a:prstGeom prst="ellipse">
            <a:avLst/>
          </a:prstGeom>
          <a:ln w="76200">
            <a:solidFill>
              <a:srgbClr val="0D47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Legs of person in athletic shoes and leggings running on wet path">
            <a:extLst>
              <a:ext uri="{FF2B5EF4-FFF2-40B4-BE49-F238E27FC236}">
                <a16:creationId xmlns:a16="http://schemas.microsoft.com/office/drawing/2014/main" id="{3F8C5811-FDFD-4975-9833-9594C16F1F5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451244" y="1720781"/>
            <a:ext cx="3060000" cy="3060000"/>
          </a:xfrm>
          <a:prstGeom prst="ellipse">
            <a:avLst/>
          </a:prstGeom>
          <a:ln w="76200">
            <a:solidFill>
              <a:srgbClr val="0D47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Person in jeans and trainers walking on sidewalk, with dog on leash wearing harness">
            <a:extLst>
              <a:ext uri="{FF2B5EF4-FFF2-40B4-BE49-F238E27FC236}">
                <a16:creationId xmlns:a16="http://schemas.microsoft.com/office/drawing/2014/main" id="{7524C8A7-E5C2-4AF5-BEB5-B32B1BB2EE8A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2" r="32328" b="-2"/>
          <a:stretch/>
        </p:blipFill>
        <p:spPr>
          <a:xfrm>
            <a:off x="2126225" y="1720781"/>
            <a:ext cx="3060000" cy="3060000"/>
          </a:xfrm>
          <a:prstGeom prst="ellipse">
            <a:avLst/>
          </a:prstGeom>
          <a:ln w="76200">
            <a:solidFill>
              <a:srgbClr val="0D47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itle 11">
            <a:extLst>
              <a:ext uri="{FF2B5EF4-FFF2-40B4-BE49-F238E27FC236}">
                <a16:creationId xmlns:a16="http://schemas.microsoft.com/office/drawing/2014/main" id="{4E8C7DC6-4090-40C5-BDF7-3660DF65304A}"/>
              </a:ext>
            </a:extLst>
          </p:cNvPr>
          <p:cNvSpPr txBox="1">
            <a:spLocks/>
          </p:cNvSpPr>
          <p:nvPr/>
        </p:nvSpPr>
        <p:spPr>
          <a:xfrm>
            <a:off x="1448617" y="324952"/>
            <a:ext cx="464738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CACC88-9603-4213-A3F7-A37EF754C7DC}"/>
              </a:ext>
            </a:extLst>
          </p:cNvPr>
          <p:cNvSpPr txBox="1"/>
          <p:nvPr/>
        </p:nvSpPr>
        <p:spPr>
          <a:xfrm>
            <a:off x="2680727" y="5137372"/>
            <a:ext cx="1950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Walking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BB874-F25D-4C16-A871-2AEA4FCFF454}"/>
              </a:ext>
            </a:extLst>
          </p:cNvPr>
          <p:cNvSpPr txBox="1"/>
          <p:nvPr/>
        </p:nvSpPr>
        <p:spPr>
          <a:xfrm>
            <a:off x="6005746" y="5137372"/>
            <a:ext cx="1950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Running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127BE-6AA1-4B31-B507-62AC4A224C50}"/>
              </a:ext>
            </a:extLst>
          </p:cNvPr>
          <p:cNvSpPr txBox="1"/>
          <p:nvPr/>
        </p:nvSpPr>
        <p:spPr>
          <a:xfrm>
            <a:off x="9299620" y="5137372"/>
            <a:ext cx="1950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Seizure</a:t>
            </a:r>
          </a:p>
        </p:txBody>
      </p:sp>
    </p:spTree>
    <p:extLst>
      <p:ext uri="{BB962C8B-B14F-4D97-AF65-F5344CB8AC3E}">
        <p14:creationId xmlns:p14="http://schemas.microsoft.com/office/powerpoint/2010/main" val="986130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B6F34DA6-1C77-4985-A03A-DDFF9CE66C70}"/>
              </a:ext>
            </a:extLst>
          </p:cNvPr>
          <p:cNvSpPr txBox="1">
            <a:spLocks/>
          </p:cNvSpPr>
          <p:nvPr/>
        </p:nvSpPr>
        <p:spPr>
          <a:xfrm>
            <a:off x="1448617" y="324952"/>
            <a:ext cx="464738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3A7621-B740-4452-B1C2-0089BF70FDE0}"/>
              </a:ext>
            </a:extLst>
          </p:cNvPr>
          <p:cNvGrpSpPr/>
          <p:nvPr/>
        </p:nvGrpSpPr>
        <p:grpSpPr>
          <a:xfrm>
            <a:off x="2135641" y="2002467"/>
            <a:ext cx="9295378" cy="2853066"/>
            <a:chOff x="2135641" y="2439000"/>
            <a:chExt cx="9295378" cy="285306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F72C11B-1329-4B9F-BDBB-549E76D45057}"/>
                </a:ext>
              </a:extLst>
            </p:cNvPr>
            <p:cNvGrpSpPr/>
            <p:nvPr/>
          </p:nvGrpSpPr>
          <p:grpSpPr>
            <a:xfrm>
              <a:off x="2135641" y="2439000"/>
              <a:ext cx="1950997" cy="2853066"/>
              <a:chOff x="1753676" y="2439000"/>
              <a:chExt cx="1950997" cy="285306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5C407DD-C56A-4E09-A353-0426AAE1E9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67529" y="2439000"/>
                <a:ext cx="1830474" cy="1980000"/>
                <a:chOff x="1879833" y="2508227"/>
                <a:chExt cx="1841547" cy="1991977"/>
              </a:xfrm>
            </p:grpSpPr>
            <p:pic>
              <p:nvPicPr>
                <p:cNvPr id="34" name="Graphic 33" descr="Statistics outline">
                  <a:extLst>
                    <a:ext uri="{FF2B5EF4-FFF2-40B4-BE49-F238E27FC236}">
                      <a16:creationId xmlns:a16="http://schemas.microsoft.com/office/drawing/2014/main" id="{89F39762-EADF-4391-807C-AB0D3D97B1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9833" y="2508227"/>
                  <a:ext cx="1841547" cy="1841547"/>
                </a:xfrm>
                <a:prstGeom prst="rect">
                  <a:avLst/>
                </a:prstGeom>
              </p:spPr>
            </p:pic>
            <p:pic>
              <p:nvPicPr>
                <p:cNvPr id="3" name="Graphic 2" descr="Magnifying glass with solid fill">
                  <a:extLst>
                    <a:ext uri="{FF2B5EF4-FFF2-40B4-BE49-F238E27FC236}">
                      <a16:creationId xmlns:a16="http://schemas.microsoft.com/office/drawing/2014/main" id="{31358AFE-0FBE-40F6-94C2-9415C918A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5267" y="3240204"/>
                  <a:ext cx="1259999" cy="1260000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08B23CA-BCA6-41FB-AE6F-63AE24E56684}"/>
                  </a:ext>
                </a:extLst>
              </p:cNvPr>
              <p:cNvSpPr txBox="1"/>
              <p:nvPr/>
            </p:nvSpPr>
            <p:spPr>
              <a:xfrm>
                <a:off x="1753676" y="4768846"/>
                <a:ext cx="19509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Minimum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70FE27-9CAE-499B-A2E2-EF8960540E3C}"/>
                </a:ext>
              </a:extLst>
            </p:cNvPr>
            <p:cNvGrpSpPr/>
            <p:nvPr/>
          </p:nvGrpSpPr>
          <p:grpSpPr>
            <a:xfrm>
              <a:off x="4400193" y="2439000"/>
              <a:ext cx="2114044" cy="2853066"/>
              <a:chOff x="4400193" y="2439000"/>
              <a:chExt cx="2114044" cy="285306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0920C03-6EC2-4F92-B196-5E9754FA1D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00193" y="2439000"/>
                <a:ext cx="2114044" cy="1980000"/>
                <a:chOff x="4400194" y="2461274"/>
                <a:chExt cx="2071044" cy="1939726"/>
              </a:xfrm>
            </p:grpSpPr>
            <p:pic>
              <p:nvPicPr>
                <p:cNvPr id="29" name="Graphic 28" descr="Statistics outline">
                  <a:extLst>
                    <a:ext uri="{FF2B5EF4-FFF2-40B4-BE49-F238E27FC236}">
                      <a16:creationId xmlns:a16="http://schemas.microsoft.com/office/drawing/2014/main" id="{A988F7FF-B98F-4CC3-BB7D-895055783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0194" y="2559453"/>
                  <a:ext cx="1841547" cy="1841547"/>
                </a:xfrm>
                <a:prstGeom prst="rect">
                  <a:avLst/>
                </a:prstGeom>
              </p:spPr>
            </p:pic>
            <p:pic>
              <p:nvPicPr>
                <p:cNvPr id="30" name="Graphic 29" descr="Magnifying glass with solid fill">
                  <a:extLst>
                    <a:ext uri="{FF2B5EF4-FFF2-40B4-BE49-F238E27FC236}">
                      <a16:creationId xmlns:a16="http://schemas.microsoft.com/office/drawing/2014/main" id="{7017A1AB-BAF5-4444-927B-B95ECA4AC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1238" y="2461274"/>
                  <a:ext cx="1260000" cy="1260000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93838E-A380-4FB2-9815-3FD0BCE85DDA}"/>
                  </a:ext>
                </a:extLst>
              </p:cNvPr>
              <p:cNvSpPr txBox="1"/>
              <p:nvPr/>
            </p:nvSpPr>
            <p:spPr>
              <a:xfrm>
                <a:off x="4481717" y="4768846"/>
                <a:ext cx="19509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800" dirty="0"/>
                  <a:t>Maximum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972577-D8E6-43C2-80FF-2A694E5B68DF}"/>
                </a:ext>
              </a:extLst>
            </p:cNvPr>
            <p:cNvGrpSpPr/>
            <p:nvPr/>
          </p:nvGrpSpPr>
          <p:grpSpPr>
            <a:xfrm>
              <a:off x="6951866" y="2439000"/>
              <a:ext cx="1980000" cy="2853066"/>
              <a:chOff x="7331806" y="2439000"/>
              <a:chExt cx="1980000" cy="2853066"/>
            </a:xfrm>
          </p:grpSpPr>
          <p:pic>
            <p:nvPicPr>
              <p:cNvPr id="11" name="Graphic 10" descr="Bar chart with solid fill">
                <a:extLst>
                  <a:ext uri="{FF2B5EF4-FFF2-40B4-BE49-F238E27FC236}">
                    <a16:creationId xmlns:a16="http://schemas.microsoft.com/office/drawing/2014/main" id="{0C099D94-1077-4E78-9A2D-1F1C74B5E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7331806" y="2439000"/>
                <a:ext cx="1980000" cy="198000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8CBAAD-0DBA-4746-8955-47F40B8861FB}"/>
                  </a:ext>
                </a:extLst>
              </p:cNvPr>
              <p:cNvSpPr txBox="1"/>
              <p:nvPr/>
            </p:nvSpPr>
            <p:spPr>
              <a:xfrm>
                <a:off x="7346308" y="4768846"/>
                <a:ext cx="19509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800" dirty="0"/>
                  <a:t>Median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4F09ED2-0546-4F97-A755-E792E7C4769C}"/>
                </a:ext>
              </a:extLst>
            </p:cNvPr>
            <p:cNvGrpSpPr/>
            <p:nvPr/>
          </p:nvGrpSpPr>
          <p:grpSpPr>
            <a:xfrm>
              <a:off x="9451019" y="2439000"/>
              <a:ext cx="1980000" cy="2853066"/>
              <a:chOff x="9939506" y="2439000"/>
              <a:chExt cx="1980000" cy="2853066"/>
            </a:xfrm>
          </p:grpSpPr>
          <p:pic>
            <p:nvPicPr>
              <p:cNvPr id="9" name="Graphic 8" descr="Research with solid fill">
                <a:extLst>
                  <a:ext uri="{FF2B5EF4-FFF2-40B4-BE49-F238E27FC236}">
                    <a16:creationId xmlns:a16="http://schemas.microsoft.com/office/drawing/2014/main" id="{CC372510-22A6-4DEB-9E3B-91B140746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9939506" y="2439000"/>
                <a:ext cx="1980000" cy="198000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93751E-B334-41EB-BAFD-D436E562F676}"/>
                  </a:ext>
                </a:extLst>
              </p:cNvPr>
              <p:cNvSpPr txBox="1"/>
              <p:nvPr/>
            </p:nvSpPr>
            <p:spPr>
              <a:xfrm>
                <a:off x="9954008" y="4768846"/>
                <a:ext cx="19509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800" dirty="0"/>
                  <a:t>Variance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9032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5ABBB1BD-32E2-4A27-9008-EBAAD0ACFACD}"/>
              </a:ext>
            </a:extLst>
          </p:cNvPr>
          <p:cNvSpPr txBox="1">
            <a:spLocks/>
          </p:cNvSpPr>
          <p:nvPr/>
        </p:nvSpPr>
        <p:spPr>
          <a:xfrm>
            <a:off x="1448617" y="324952"/>
            <a:ext cx="464738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1: Walking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7660-26CD-469D-8CD6-FA1041F24D5C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t="6618" r="8718" b="3195"/>
          <a:stretch/>
        </p:blipFill>
        <p:spPr bwMode="auto">
          <a:xfrm>
            <a:off x="2008275" y="2471760"/>
            <a:ext cx="4451209" cy="223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D33B7A-982C-4F45-9085-C545C83EA308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5688" r="8378" b="3291"/>
          <a:stretch/>
        </p:blipFill>
        <p:spPr bwMode="auto">
          <a:xfrm>
            <a:off x="7048694" y="2471760"/>
            <a:ext cx="4447528" cy="223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405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7EF6C58-FCDF-4F68-BE1D-408AE91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6" y="4841518"/>
            <a:ext cx="612000" cy="612000"/>
          </a:xfrm>
          <a:prstGeom prst="rect">
            <a:avLst/>
          </a:prstGeom>
        </p:spPr>
      </p:pic>
      <p:pic>
        <p:nvPicPr>
          <p:cNvPr id="39" name="Graphic 38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9DF4A06D-6B56-47D7-90FA-45DCFC23E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7511" y="4841518"/>
            <a:ext cx="627300" cy="612000"/>
          </a:xfrm>
          <a:prstGeom prst="rect">
            <a:avLst/>
          </a:prstGeom>
        </p:spPr>
      </p:pic>
      <p:pic>
        <p:nvPicPr>
          <p:cNvPr id="40" name="Graphic 39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B51BBAC-CAD4-4AE0-BAAF-FBCDEF1B3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950" y="4841518"/>
            <a:ext cx="627300" cy="612000"/>
          </a:xfrm>
          <a:prstGeom prst="rect">
            <a:avLst/>
          </a:prstGeom>
        </p:spPr>
      </p:pic>
      <p:pic>
        <p:nvPicPr>
          <p:cNvPr id="41" name="Graphic 40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454D24C-D8D2-431F-838D-A8BF0DFBC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4358" y="4841518"/>
            <a:ext cx="627300" cy="612000"/>
          </a:xfrm>
          <a:prstGeom prst="rect">
            <a:avLst/>
          </a:prstGeom>
        </p:spPr>
      </p:pic>
      <p:pic>
        <p:nvPicPr>
          <p:cNvPr id="42" name="Graphic 41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8860B3ED-85D5-4BD9-9F71-B66B1FE887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07712" y="4841518"/>
            <a:ext cx="627300" cy="612000"/>
          </a:xfrm>
          <a:prstGeom prst="rect">
            <a:avLst/>
          </a:prstGeom>
        </p:spPr>
      </p:pic>
      <p:pic>
        <p:nvPicPr>
          <p:cNvPr id="43" name="Graphic 42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19DA7C59-267A-456B-96EC-D77E759A17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540519" y="4841519"/>
            <a:ext cx="612000" cy="61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F64F1-F2F6-40EF-A2E0-38CA1FCF8F97}"/>
              </a:ext>
            </a:extLst>
          </p:cNvPr>
          <p:cNvSpPr/>
          <p:nvPr/>
        </p:nvSpPr>
        <p:spPr>
          <a:xfrm>
            <a:off x="0" y="4689001"/>
            <a:ext cx="12192000" cy="9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Hour Glass with red sand">
            <a:extLst>
              <a:ext uri="{FF2B5EF4-FFF2-40B4-BE49-F238E27FC236}">
                <a16:creationId xmlns:a16="http://schemas.microsoft.com/office/drawing/2014/main" id="{F6B9A529-71C8-4A84-BA4F-1C3DC691422C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004"/>
            <a:ext cx="12644779" cy="943300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EBCD1A-2F62-4E92-A449-1AC26B1BF683}"/>
              </a:ext>
            </a:extLst>
          </p:cNvPr>
          <p:cNvSpPr/>
          <p:nvPr/>
        </p:nvSpPr>
        <p:spPr>
          <a:xfrm rot="5400000">
            <a:off x="396201" y="-7106799"/>
            <a:ext cx="1260000" cy="22331598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F6E40C-2294-4D67-86C3-BE8F290C78FA}"/>
              </a:ext>
            </a:extLst>
          </p:cNvPr>
          <p:cNvGrpSpPr/>
          <p:nvPr/>
        </p:nvGrpSpPr>
        <p:grpSpPr>
          <a:xfrm>
            <a:off x="381786" y="3799796"/>
            <a:ext cx="10853226" cy="612001"/>
            <a:chOff x="381786" y="3799796"/>
            <a:chExt cx="10853226" cy="612001"/>
          </a:xfrm>
        </p:grpSpPr>
        <p:pic>
          <p:nvPicPr>
            <p:cNvPr id="20" name="Graphic 19" descr="Questions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A6522C80-C5C2-4DDF-A290-66A33A966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381786" y="3799796"/>
              <a:ext cx="612000" cy="612000"/>
            </a:xfrm>
            <a:prstGeom prst="rect">
              <a:avLst/>
            </a:prstGeom>
          </p:spPr>
        </p:pic>
        <p:pic>
          <p:nvPicPr>
            <p:cNvPr id="21" name="Graphic 20" descr="Lights On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86CB2774-4DE9-482A-BE6C-055F6C233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37511" y="3799796"/>
              <a:ext cx="627300" cy="612000"/>
            </a:xfrm>
            <a:prstGeom prst="rect">
              <a:avLst/>
            </a:prstGeom>
          </p:spPr>
        </p:pic>
        <p:pic>
          <p:nvPicPr>
            <p:cNvPr id="22" name="Graphic 21" descr="Hurdle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F8678A5B-2898-42B3-B543-F522DE576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95950" y="3799796"/>
              <a:ext cx="627300" cy="612000"/>
            </a:xfrm>
            <a:prstGeom prst="rect">
              <a:avLst/>
            </a:prstGeom>
          </p:spPr>
        </p:pic>
        <p:pic>
          <p:nvPicPr>
            <p:cNvPr id="23" name="Graphic 22" descr="Playbook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DB80CC81-8EA1-4DEF-B20F-99B93745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574358" y="3799796"/>
              <a:ext cx="627300" cy="612000"/>
            </a:xfrm>
            <a:prstGeom prst="rect">
              <a:avLst/>
            </a:prstGeom>
          </p:spPr>
        </p:pic>
        <p:pic>
          <p:nvPicPr>
            <p:cNvPr id="24" name="Graphic 23" descr="Future with solid fill">
              <a:hlinkClick r:id="rId14" action="ppaction://hlinksldjump"/>
              <a:extLst>
                <a:ext uri="{FF2B5EF4-FFF2-40B4-BE49-F238E27FC236}">
                  <a16:creationId xmlns:a16="http://schemas.microsoft.com/office/drawing/2014/main" id="{4990B91D-EEEB-4F77-BB3F-A0E31107A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607712" y="3799796"/>
              <a:ext cx="627300" cy="612000"/>
            </a:xfrm>
            <a:prstGeom prst="rect">
              <a:avLst/>
            </a:prstGeom>
          </p:spPr>
        </p:pic>
        <p:pic>
          <p:nvPicPr>
            <p:cNvPr id="25" name="Graphic 24" descr="Presentation with pie chart with solid fill">
              <a:hlinkClick r:id="rId17" action="ppaction://hlinksldjump"/>
              <a:extLst>
                <a:ext uri="{FF2B5EF4-FFF2-40B4-BE49-F238E27FC236}">
                  <a16:creationId xmlns:a16="http://schemas.microsoft.com/office/drawing/2014/main" id="{1F9CB999-8A6E-4BC6-A7D1-A202D020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8540519" y="3799797"/>
              <a:ext cx="612000" cy="6120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525FBC1-2D98-4BD2-A498-789FEDDAC8EC}"/>
              </a:ext>
            </a:extLst>
          </p:cNvPr>
          <p:cNvSpPr txBox="1"/>
          <p:nvPr/>
        </p:nvSpPr>
        <p:spPr>
          <a:xfrm>
            <a:off x="254643" y="254643"/>
            <a:ext cx="4868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Agenda: </a:t>
            </a:r>
          </a:p>
        </p:txBody>
      </p:sp>
    </p:spTree>
    <p:extLst>
      <p:ext uri="{BB962C8B-B14F-4D97-AF65-F5344CB8AC3E}">
        <p14:creationId xmlns:p14="http://schemas.microsoft.com/office/powerpoint/2010/main" val="204607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5ABBB1BD-32E2-4A27-9008-EBAAD0ACFACD}"/>
              </a:ext>
            </a:extLst>
          </p:cNvPr>
          <p:cNvSpPr txBox="1">
            <a:spLocks/>
          </p:cNvSpPr>
          <p:nvPr/>
        </p:nvSpPr>
        <p:spPr>
          <a:xfrm>
            <a:off x="1448617" y="324952"/>
            <a:ext cx="619067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2: Epileptic seizure</a:t>
            </a:r>
          </a:p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43C0A7-855A-4404-8A7E-E442C2EDD93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" t="7447" r="8975" b="3746"/>
          <a:stretch/>
        </p:blipFill>
        <p:spPr bwMode="auto">
          <a:xfrm>
            <a:off x="2180553" y="2331720"/>
            <a:ext cx="4443095" cy="2194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FDFA86-54F5-4FBE-8918-1B88B13CB79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" t="6619" r="8718" b="2919"/>
          <a:stretch/>
        </p:blipFill>
        <p:spPr bwMode="auto">
          <a:xfrm>
            <a:off x="7077638" y="2305050"/>
            <a:ext cx="4488815" cy="2247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3620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5" name="Title 11">
            <a:extLst>
              <a:ext uri="{FF2B5EF4-FFF2-40B4-BE49-F238E27FC236}">
                <a16:creationId xmlns:a16="http://schemas.microsoft.com/office/drawing/2014/main" id="{5ABBB1BD-32E2-4A27-9008-EBAAD0ACFACD}"/>
              </a:ext>
            </a:extLst>
          </p:cNvPr>
          <p:cNvSpPr txBox="1">
            <a:spLocks/>
          </p:cNvSpPr>
          <p:nvPr/>
        </p:nvSpPr>
        <p:spPr>
          <a:xfrm>
            <a:off x="1448617" y="324952"/>
            <a:ext cx="464738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3: Running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32DC88-3109-4393-AC9A-1FC73C6B23B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t="6130" r="8526" b="2835"/>
          <a:stretch/>
        </p:blipFill>
        <p:spPr bwMode="auto">
          <a:xfrm>
            <a:off x="1901423" y="2259330"/>
            <a:ext cx="4638675" cy="2339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05F5A4-9BDE-4B76-9223-F9402A776E9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t="6895" r="9231" b="2643"/>
          <a:stretch/>
        </p:blipFill>
        <p:spPr bwMode="auto">
          <a:xfrm>
            <a:off x="7080500" y="2255838"/>
            <a:ext cx="4555490" cy="2346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2886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3802FF75-D79E-4138-A383-A66D16DB83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74" y="1170465"/>
            <a:ext cx="5494116" cy="5258444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873D2C50-7E34-4B7F-AF64-E8F5718022E7}"/>
              </a:ext>
            </a:extLst>
          </p:cNvPr>
          <p:cNvSpPr txBox="1">
            <a:spLocks/>
          </p:cNvSpPr>
          <p:nvPr/>
        </p:nvSpPr>
        <p:spPr>
          <a:xfrm>
            <a:off x="1448617" y="324952"/>
            <a:ext cx="464738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9D01F-5C13-40C3-B568-EFB12A806D33}"/>
              </a:ext>
            </a:extLst>
          </p:cNvPr>
          <p:cNvSpPr txBox="1"/>
          <p:nvPr/>
        </p:nvSpPr>
        <p:spPr>
          <a:xfrm>
            <a:off x="7755040" y="2822809"/>
            <a:ext cx="41312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figure shows that class 2 has more records than other classes.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365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873D2C50-7E34-4B7F-AF64-E8F5718022E7}"/>
              </a:ext>
            </a:extLst>
          </p:cNvPr>
          <p:cNvSpPr txBox="1">
            <a:spLocks/>
          </p:cNvSpPr>
          <p:nvPr/>
        </p:nvSpPr>
        <p:spPr>
          <a:xfrm>
            <a:off x="1448914" y="181885"/>
            <a:ext cx="464738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Correlation: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62B76BC9-C2F4-4EC6-A62B-F8F8A37F5CB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06" y="1282645"/>
            <a:ext cx="7282580" cy="53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45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873D2C50-7E34-4B7F-AF64-E8F5718022E7}"/>
              </a:ext>
            </a:extLst>
          </p:cNvPr>
          <p:cNvSpPr txBox="1">
            <a:spLocks/>
          </p:cNvSpPr>
          <p:nvPr/>
        </p:nvSpPr>
        <p:spPr>
          <a:xfrm>
            <a:off x="1448914" y="181885"/>
            <a:ext cx="5468721" cy="683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models:</a:t>
            </a:r>
          </a:p>
          <a:p>
            <a:endParaRPr lang="en-US" dirty="0">
              <a:solidFill>
                <a:srgbClr val="0D47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8" name="Graphic 107" descr="Playbook with solid fill">
            <a:extLst>
              <a:ext uri="{FF2B5EF4-FFF2-40B4-BE49-F238E27FC236}">
                <a16:creationId xmlns:a16="http://schemas.microsoft.com/office/drawing/2014/main" id="{795DD170-AB89-444E-8B9F-F59BA20D3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963FC36-F2AB-4DEC-9951-1781C7F972A6}"/>
              </a:ext>
            </a:extLst>
          </p:cNvPr>
          <p:cNvGrpSpPr/>
          <p:nvPr/>
        </p:nvGrpSpPr>
        <p:grpSpPr>
          <a:xfrm>
            <a:off x="2855205" y="933988"/>
            <a:ext cx="8769995" cy="5701139"/>
            <a:chOff x="2855205" y="933988"/>
            <a:chExt cx="8769995" cy="570113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0A9A945-E7C7-42B3-8A5B-F128B61DB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5205" y="1890819"/>
              <a:ext cx="3240000" cy="324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D47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6C5DE75-BD7C-45F7-952C-4A966DA69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205" y="2160819"/>
              <a:ext cx="2700000" cy="270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594F42F-E5B9-4F22-85BC-4FAE950A35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5205" y="2430819"/>
              <a:ext cx="2160000" cy="21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3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603971F-8BF8-4FFC-8E1F-19E9543791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5205" y="2700819"/>
              <a:ext cx="1620000" cy="162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573F29-EC1E-469B-9358-6C7249BF34E1}"/>
                </a:ext>
              </a:extLst>
            </p:cNvPr>
            <p:cNvCxnSpPr>
              <a:stCxn id="2" idx="7"/>
            </p:cNvCxnSpPr>
            <p:nvPr/>
          </p:nvCxnSpPr>
          <p:spPr>
            <a:xfrm flipV="1">
              <a:off x="5523438" y="1283383"/>
              <a:ext cx="510377" cy="1023555"/>
            </a:xfrm>
            <a:prstGeom prst="line">
              <a:avLst/>
            </a:prstGeom>
            <a:ln w="76200">
              <a:solidFill>
                <a:srgbClr val="0D47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C5558EB-F24A-409F-B1FC-997C1F148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2065" y="1293543"/>
              <a:ext cx="767527" cy="11050"/>
            </a:xfrm>
            <a:prstGeom prst="line">
              <a:avLst/>
            </a:prstGeom>
            <a:ln w="76200">
              <a:solidFill>
                <a:srgbClr val="0D47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610F318-BA5E-45B9-A9C9-227EE55FEC7D}"/>
                </a:ext>
              </a:extLst>
            </p:cNvPr>
            <p:cNvSpPr/>
            <p:nvPr/>
          </p:nvSpPr>
          <p:spPr>
            <a:xfrm>
              <a:off x="7461652" y="933988"/>
              <a:ext cx="3600000" cy="720000"/>
            </a:xfrm>
            <a:custGeom>
              <a:avLst/>
              <a:gdLst>
                <a:gd name="connsiteX0" fmla="*/ 0 w 2991728"/>
                <a:gd name="connsiteY0" fmla="*/ 0 h 784882"/>
                <a:gd name="connsiteX1" fmla="*/ 2599287 w 2991728"/>
                <a:gd name="connsiteY1" fmla="*/ 0 h 784882"/>
                <a:gd name="connsiteX2" fmla="*/ 2991728 w 2991728"/>
                <a:gd name="connsiteY2" fmla="*/ 392441 h 784882"/>
                <a:gd name="connsiteX3" fmla="*/ 2599287 w 2991728"/>
                <a:gd name="connsiteY3" fmla="*/ 784882 h 784882"/>
                <a:gd name="connsiteX4" fmla="*/ 37743 w 2991728"/>
                <a:gd name="connsiteY4" fmla="*/ 784882 h 784882"/>
                <a:gd name="connsiteX5" fmla="*/ 64450 w 2991728"/>
                <a:gd name="connsiteY5" fmla="*/ 752512 h 784882"/>
                <a:gd name="connsiteX6" fmla="*/ 167450 w 2991728"/>
                <a:gd name="connsiteY6" fmla="*/ 415313 h 784882"/>
                <a:gd name="connsiteX7" fmla="*/ 64450 w 2991728"/>
                <a:gd name="connsiteY7" fmla="*/ 78114 h 78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1728" h="784882">
                  <a:moveTo>
                    <a:pt x="0" y="0"/>
                  </a:moveTo>
                  <a:lnTo>
                    <a:pt x="2599287" y="0"/>
                  </a:lnTo>
                  <a:cubicBezTo>
                    <a:pt x="2816026" y="0"/>
                    <a:pt x="2991728" y="175702"/>
                    <a:pt x="2991728" y="392441"/>
                  </a:cubicBezTo>
                  <a:cubicBezTo>
                    <a:pt x="2991728" y="609180"/>
                    <a:pt x="2816026" y="784882"/>
                    <a:pt x="2599287" y="784882"/>
                  </a:cubicBezTo>
                  <a:lnTo>
                    <a:pt x="37743" y="784882"/>
                  </a:lnTo>
                  <a:lnTo>
                    <a:pt x="64450" y="752512"/>
                  </a:lnTo>
                  <a:cubicBezTo>
                    <a:pt x="129479" y="656257"/>
                    <a:pt x="167450" y="540219"/>
                    <a:pt x="167450" y="415313"/>
                  </a:cubicBezTo>
                  <a:cubicBezTo>
                    <a:pt x="167450" y="290407"/>
                    <a:pt x="129479" y="174369"/>
                    <a:pt x="64450" y="78114"/>
                  </a:cubicBezTo>
                  <a:close/>
                </a:path>
              </a:pathLst>
            </a:custGeom>
            <a:solidFill>
              <a:srgbClr val="0D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03F8EA-DCE7-486D-AE9A-FECCBC3E9CDA}"/>
                </a:ext>
              </a:extLst>
            </p:cNvPr>
            <p:cNvSpPr/>
            <p:nvPr/>
          </p:nvSpPr>
          <p:spPr>
            <a:xfrm>
              <a:off x="6769592" y="943703"/>
              <a:ext cx="720000" cy="720000"/>
            </a:xfrm>
            <a:prstGeom prst="ellipse">
              <a:avLst/>
            </a:prstGeom>
            <a:solidFill>
              <a:srgbClr val="0D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666CB44-9438-43EB-BB82-ADEAAA972CCB}"/>
                </a:ext>
              </a:extLst>
            </p:cNvPr>
            <p:cNvCxnSpPr>
              <a:cxnSpLocks/>
            </p:cNvCxnSpPr>
            <p:nvPr/>
          </p:nvCxnSpPr>
          <p:spPr>
            <a:xfrm>
              <a:off x="5106507" y="4315104"/>
              <a:ext cx="297152" cy="591941"/>
            </a:xfrm>
            <a:prstGeom prst="lin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531D207-00BA-45CE-B9BF-6020E13F17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73" y="4145424"/>
              <a:ext cx="326738" cy="666869"/>
            </a:xfrm>
            <a:prstGeom prst="lin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1D0C519-1312-405E-9B29-BA59403CFF54}"/>
                </a:ext>
              </a:extLst>
            </p:cNvPr>
            <p:cNvGrpSpPr/>
            <p:nvPr/>
          </p:nvGrpSpPr>
          <p:grpSpPr>
            <a:xfrm>
              <a:off x="5063379" y="4061754"/>
              <a:ext cx="5538214" cy="1372950"/>
              <a:chOff x="5757860" y="4306408"/>
              <a:chExt cx="5538214" cy="137295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A7620E7-3F6A-46DD-8126-9D59DFC93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6487" y="5308753"/>
                <a:ext cx="767527" cy="11050"/>
              </a:xfrm>
              <a:prstGeom prst="line">
                <a:avLst/>
              </a:prstGeom>
              <a:solidFill>
                <a:schemeClr val="accent4"/>
              </a:solidFill>
              <a:ln w="762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DA4848C-D757-4330-A5F2-1126199E671A}"/>
                  </a:ext>
                </a:extLst>
              </p:cNvPr>
              <p:cNvSpPr/>
              <p:nvPr/>
            </p:nvSpPr>
            <p:spPr>
              <a:xfrm flipV="1">
                <a:off x="7696074" y="4959358"/>
                <a:ext cx="3600000" cy="720000"/>
              </a:xfrm>
              <a:custGeom>
                <a:avLst/>
                <a:gdLst>
                  <a:gd name="connsiteX0" fmla="*/ 0 w 2991728"/>
                  <a:gd name="connsiteY0" fmla="*/ 0 h 784882"/>
                  <a:gd name="connsiteX1" fmla="*/ 2599287 w 2991728"/>
                  <a:gd name="connsiteY1" fmla="*/ 0 h 784882"/>
                  <a:gd name="connsiteX2" fmla="*/ 2991728 w 2991728"/>
                  <a:gd name="connsiteY2" fmla="*/ 392441 h 784882"/>
                  <a:gd name="connsiteX3" fmla="*/ 2599287 w 2991728"/>
                  <a:gd name="connsiteY3" fmla="*/ 784882 h 784882"/>
                  <a:gd name="connsiteX4" fmla="*/ 37743 w 2991728"/>
                  <a:gd name="connsiteY4" fmla="*/ 784882 h 784882"/>
                  <a:gd name="connsiteX5" fmla="*/ 64450 w 2991728"/>
                  <a:gd name="connsiteY5" fmla="*/ 752512 h 784882"/>
                  <a:gd name="connsiteX6" fmla="*/ 167450 w 2991728"/>
                  <a:gd name="connsiteY6" fmla="*/ 415313 h 784882"/>
                  <a:gd name="connsiteX7" fmla="*/ 64450 w 2991728"/>
                  <a:gd name="connsiteY7" fmla="*/ 78114 h 784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91728" h="784882">
                    <a:moveTo>
                      <a:pt x="0" y="0"/>
                    </a:moveTo>
                    <a:lnTo>
                      <a:pt x="2599287" y="0"/>
                    </a:lnTo>
                    <a:cubicBezTo>
                      <a:pt x="2816026" y="0"/>
                      <a:pt x="2991728" y="175702"/>
                      <a:pt x="2991728" y="392441"/>
                    </a:cubicBezTo>
                    <a:cubicBezTo>
                      <a:pt x="2991728" y="609180"/>
                      <a:pt x="2816026" y="784882"/>
                      <a:pt x="2599287" y="784882"/>
                    </a:cubicBezTo>
                    <a:lnTo>
                      <a:pt x="37743" y="784882"/>
                    </a:lnTo>
                    <a:lnTo>
                      <a:pt x="64450" y="752512"/>
                    </a:lnTo>
                    <a:cubicBezTo>
                      <a:pt x="129479" y="656257"/>
                      <a:pt x="167450" y="540219"/>
                      <a:pt x="167450" y="415313"/>
                    </a:cubicBezTo>
                    <a:cubicBezTo>
                      <a:pt x="167450" y="290407"/>
                      <a:pt x="129479" y="174369"/>
                      <a:pt x="64450" y="7811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9B0C1E0-A26A-4751-AC46-E847862CBBD1}"/>
                  </a:ext>
                </a:extLst>
              </p:cNvPr>
              <p:cNvSpPr/>
              <p:nvPr/>
            </p:nvSpPr>
            <p:spPr>
              <a:xfrm flipV="1">
                <a:off x="7004014" y="4949643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49C54A6-A535-4E89-AAD0-F8C06770D5AC}"/>
                  </a:ext>
                </a:extLst>
              </p:cNvPr>
              <p:cNvCxnSpPr/>
              <p:nvPr/>
            </p:nvCxnSpPr>
            <p:spPr>
              <a:xfrm>
                <a:off x="5757860" y="4306408"/>
                <a:ext cx="510377" cy="1023555"/>
              </a:xfrm>
              <a:prstGeom prst="line">
                <a:avLst/>
              </a:prstGeom>
              <a:solidFill>
                <a:schemeClr val="accent4"/>
              </a:solidFill>
              <a:ln w="762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65A64-5C99-42C4-AA6A-FE7D7B1F6BD3}"/>
                </a:ext>
              </a:extLst>
            </p:cNvPr>
            <p:cNvCxnSpPr>
              <a:cxnSpLocks/>
            </p:cNvCxnSpPr>
            <p:nvPr/>
          </p:nvCxnSpPr>
          <p:spPr>
            <a:xfrm>
              <a:off x="5681589" y="3434106"/>
              <a:ext cx="540000" cy="317615"/>
            </a:xfrm>
            <a:prstGeom prst="lin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847BA6-E60D-44AB-AB7D-72235E4DE837}"/>
                </a:ext>
              </a:extLst>
            </p:cNvPr>
            <p:cNvCxnSpPr>
              <a:cxnSpLocks/>
            </p:cNvCxnSpPr>
            <p:nvPr/>
          </p:nvCxnSpPr>
          <p:spPr>
            <a:xfrm>
              <a:off x="5625230" y="3564458"/>
              <a:ext cx="540000" cy="317615"/>
            </a:xfrm>
            <a:prstGeom prst="lin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45339CE-47D6-4C5F-8E7E-EBEBBD1DD3C6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10" y="3444266"/>
              <a:ext cx="676656" cy="380320"/>
            </a:xfrm>
            <a:prstGeom prst="line">
              <a:avLst/>
            </a:prstGeom>
            <a:solidFill>
              <a:srgbClr val="33CCCC"/>
            </a:solidFill>
            <a:ln w="762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E3ABC86-0F0A-48F7-93E9-A74D39ADB0B8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16" y="3822172"/>
              <a:ext cx="767527" cy="11050"/>
            </a:xfrm>
            <a:prstGeom prst="line">
              <a:avLst/>
            </a:prstGeom>
            <a:solidFill>
              <a:srgbClr val="33CCCC"/>
            </a:solidFill>
            <a:ln w="762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1228AB8-18E6-4F79-ADDE-5DDC14C4B2DD}"/>
                </a:ext>
              </a:extLst>
            </p:cNvPr>
            <p:cNvSpPr/>
            <p:nvPr/>
          </p:nvSpPr>
          <p:spPr>
            <a:xfrm flipV="1">
              <a:off x="7644803" y="3453981"/>
              <a:ext cx="3600000" cy="720000"/>
            </a:xfrm>
            <a:custGeom>
              <a:avLst/>
              <a:gdLst>
                <a:gd name="connsiteX0" fmla="*/ 0 w 2991728"/>
                <a:gd name="connsiteY0" fmla="*/ 0 h 784882"/>
                <a:gd name="connsiteX1" fmla="*/ 2599287 w 2991728"/>
                <a:gd name="connsiteY1" fmla="*/ 0 h 784882"/>
                <a:gd name="connsiteX2" fmla="*/ 2991728 w 2991728"/>
                <a:gd name="connsiteY2" fmla="*/ 392441 h 784882"/>
                <a:gd name="connsiteX3" fmla="*/ 2599287 w 2991728"/>
                <a:gd name="connsiteY3" fmla="*/ 784882 h 784882"/>
                <a:gd name="connsiteX4" fmla="*/ 37743 w 2991728"/>
                <a:gd name="connsiteY4" fmla="*/ 784882 h 784882"/>
                <a:gd name="connsiteX5" fmla="*/ 64450 w 2991728"/>
                <a:gd name="connsiteY5" fmla="*/ 752512 h 784882"/>
                <a:gd name="connsiteX6" fmla="*/ 167450 w 2991728"/>
                <a:gd name="connsiteY6" fmla="*/ 415313 h 784882"/>
                <a:gd name="connsiteX7" fmla="*/ 64450 w 2991728"/>
                <a:gd name="connsiteY7" fmla="*/ 78114 h 78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1728" h="784882">
                  <a:moveTo>
                    <a:pt x="0" y="0"/>
                  </a:moveTo>
                  <a:lnTo>
                    <a:pt x="2599287" y="0"/>
                  </a:lnTo>
                  <a:cubicBezTo>
                    <a:pt x="2816026" y="0"/>
                    <a:pt x="2991728" y="175702"/>
                    <a:pt x="2991728" y="392441"/>
                  </a:cubicBezTo>
                  <a:cubicBezTo>
                    <a:pt x="2991728" y="609180"/>
                    <a:pt x="2816026" y="784882"/>
                    <a:pt x="2599287" y="784882"/>
                  </a:cubicBezTo>
                  <a:lnTo>
                    <a:pt x="37743" y="784882"/>
                  </a:lnTo>
                  <a:lnTo>
                    <a:pt x="64450" y="752512"/>
                  </a:lnTo>
                  <a:cubicBezTo>
                    <a:pt x="129479" y="656257"/>
                    <a:pt x="167450" y="540219"/>
                    <a:pt x="167450" y="415313"/>
                  </a:cubicBezTo>
                  <a:cubicBezTo>
                    <a:pt x="167450" y="290407"/>
                    <a:pt x="129479" y="174369"/>
                    <a:pt x="64450" y="78114"/>
                  </a:cubicBezTo>
                  <a:close/>
                </a:path>
              </a:pathLst>
            </a:custGeom>
            <a:solidFill>
              <a:srgbClr val="33CCCC"/>
            </a:solidFill>
            <a:ln>
              <a:solidFill>
                <a:srgbClr val="33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E682984-6C21-4EBA-BE4C-501B758A8796}"/>
                </a:ext>
              </a:extLst>
            </p:cNvPr>
            <p:cNvSpPr/>
            <p:nvPr/>
          </p:nvSpPr>
          <p:spPr>
            <a:xfrm flipV="1">
              <a:off x="6952743" y="3444266"/>
              <a:ext cx="720000" cy="720000"/>
            </a:xfrm>
            <a:prstGeom prst="ellipse">
              <a:avLst/>
            </a:prstGeom>
            <a:solidFill>
              <a:srgbClr val="33CCCC"/>
            </a:solidFill>
            <a:ln>
              <a:solidFill>
                <a:srgbClr val="33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BAE96F3-4FFC-4F29-B01E-9AD92E935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8626" y="2543637"/>
              <a:ext cx="352469" cy="304323"/>
            </a:xfrm>
            <a:prstGeom prst="lin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BE5F419-CAC1-48BB-AA1C-036BF50B0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288" y="2656778"/>
              <a:ext cx="352469" cy="304323"/>
            </a:xfrm>
            <a:prstGeom prst="lin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FF4F16-FF1A-4E23-B2F9-B873C0DF0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425" y="2459474"/>
              <a:ext cx="603597" cy="536329"/>
            </a:xfrm>
            <a:prstGeom prst="line">
              <a:avLst/>
            </a:prstGeom>
            <a:solidFill>
              <a:srgbClr val="FF5050"/>
            </a:solidFill>
            <a:ln w="762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A094AC-5898-4115-9ADC-CBDDE2ACDD88}"/>
                </a:ext>
              </a:extLst>
            </p:cNvPr>
            <p:cNvCxnSpPr>
              <a:cxnSpLocks/>
            </p:cNvCxnSpPr>
            <p:nvPr/>
          </p:nvCxnSpPr>
          <p:spPr>
            <a:xfrm>
              <a:off x="6302892" y="2469253"/>
              <a:ext cx="767527" cy="10540"/>
            </a:xfrm>
            <a:prstGeom prst="line">
              <a:avLst/>
            </a:prstGeom>
            <a:solidFill>
              <a:srgbClr val="FF5050"/>
            </a:solidFill>
            <a:ln w="762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91B3B8-892C-4D6B-BA6A-B3F3AF8899C4}"/>
                </a:ext>
              </a:extLst>
            </p:cNvPr>
            <p:cNvSpPr/>
            <p:nvPr/>
          </p:nvSpPr>
          <p:spPr>
            <a:xfrm>
              <a:off x="7754859" y="2110078"/>
              <a:ext cx="3600000" cy="720000"/>
            </a:xfrm>
            <a:custGeom>
              <a:avLst/>
              <a:gdLst>
                <a:gd name="connsiteX0" fmla="*/ 0 w 2991728"/>
                <a:gd name="connsiteY0" fmla="*/ 0 h 784882"/>
                <a:gd name="connsiteX1" fmla="*/ 2599287 w 2991728"/>
                <a:gd name="connsiteY1" fmla="*/ 0 h 784882"/>
                <a:gd name="connsiteX2" fmla="*/ 2991728 w 2991728"/>
                <a:gd name="connsiteY2" fmla="*/ 392441 h 784882"/>
                <a:gd name="connsiteX3" fmla="*/ 2599287 w 2991728"/>
                <a:gd name="connsiteY3" fmla="*/ 784882 h 784882"/>
                <a:gd name="connsiteX4" fmla="*/ 37743 w 2991728"/>
                <a:gd name="connsiteY4" fmla="*/ 784882 h 784882"/>
                <a:gd name="connsiteX5" fmla="*/ 64450 w 2991728"/>
                <a:gd name="connsiteY5" fmla="*/ 752512 h 784882"/>
                <a:gd name="connsiteX6" fmla="*/ 167450 w 2991728"/>
                <a:gd name="connsiteY6" fmla="*/ 415313 h 784882"/>
                <a:gd name="connsiteX7" fmla="*/ 64450 w 2991728"/>
                <a:gd name="connsiteY7" fmla="*/ 78114 h 78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1728" h="784882">
                  <a:moveTo>
                    <a:pt x="0" y="0"/>
                  </a:moveTo>
                  <a:lnTo>
                    <a:pt x="2599287" y="0"/>
                  </a:lnTo>
                  <a:cubicBezTo>
                    <a:pt x="2816026" y="0"/>
                    <a:pt x="2991728" y="175702"/>
                    <a:pt x="2991728" y="392441"/>
                  </a:cubicBezTo>
                  <a:cubicBezTo>
                    <a:pt x="2991728" y="609180"/>
                    <a:pt x="2816026" y="784882"/>
                    <a:pt x="2599287" y="784882"/>
                  </a:cubicBezTo>
                  <a:lnTo>
                    <a:pt x="37743" y="784882"/>
                  </a:lnTo>
                  <a:lnTo>
                    <a:pt x="64450" y="752512"/>
                  </a:lnTo>
                  <a:cubicBezTo>
                    <a:pt x="129479" y="656257"/>
                    <a:pt x="167450" y="540219"/>
                    <a:pt x="167450" y="415313"/>
                  </a:cubicBezTo>
                  <a:cubicBezTo>
                    <a:pt x="167450" y="290407"/>
                    <a:pt x="129479" y="174369"/>
                    <a:pt x="64450" y="78114"/>
                  </a:cubicBezTo>
                  <a:close/>
                </a:path>
              </a:pathLst>
            </a:cu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18707FE-F0C4-4552-96F6-1B49134F1910}"/>
                </a:ext>
              </a:extLst>
            </p:cNvPr>
            <p:cNvSpPr/>
            <p:nvPr/>
          </p:nvSpPr>
          <p:spPr>
            <a:xfrm>
              <a:off x="7062799" y="2119793"/>
              <a:ext cx="720000" cy="72000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53ACD26-5536-4389-864D-D699F5E9F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7549" y="4164267"/>
              <a:ext cx="414322" cy="1776552"/>
            </a:xfrm>
            <a:prstGeom prst="lin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9CD73BD-7663-4806-A28E-60E691469458}"/>
                </a:ext>
              </a:extLst>
            </p:cNvPr>
            <p:cNvSpPr txBox="1"/>
            <p:nvPr/>
          </p:nvSpPr>
          <p:spPr>
            <a:xfrm>
              <a:off x="7868539" y="1083328"/>
              <a:ext cx="25459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SVM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07E110E-E2D3-406D-BF16-94ED2414C726}"/>
                </a:ext>
              </a:extLst>
            </p:cNvPr>
            <p:cNvSpPr txBox="1"/>
            <p:nvPr/>
          </p:nvSpPr>
          <p:spPr>
            <a:xfrm>
              <a:off x="8038013" y="2188492"/>
              <a:ext cx="35871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K-Neighbors Classifier.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E3FF2A8-29E2-4BC3-BC8F-56D3225AF281}"/>
                </a:ext>
              </a:extLst>
            </p:cNvPr>
            <p:cNvSpPr txBox="1"/>
            <p:nvPr/>
          </p:nvSpPr>
          <p:spPr>
            <a:xfrm>
              <a:off x="7799502" y="3564458"/>
              <a:ext cx="35553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Decision Tree Classifier.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EAE95B-6BFD-41D7-97C1-BE18405F6C11}"/>
                </a:ext>
              </a:extLst>
            </p:cNvPr>
            <p:cNvSpPr txBox="1"/>
            <p:nvPr/>
          </p:nvSpPr>
          <p:spPr>
            <a:xfrm>
              <a:off x="7312743" y="4879432"/>
              <a:ext cx="2954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XGB Classifier.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FDFCE08-5BDD-46DC-B6DC-C73BC7BB7E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1373" y="4173981"/>
              <a:ext cx="426840" cy="1766838"/>
            </a:xfrm>
            <a:prstGeom prst="lin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65B6EB-BB84-43A3-BA5E-DAAFAB0B1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5000" y="2970819"/>
              <a:ext cx="1080000" cy="108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8F3ED4D-3CC3-4AFA-881C-9191E5CD13AC}"/>
                </a:ext>
              </a:extLst>
            </p:cNvPr>
            <p:cNvSpPr/>
            <p:nvPr/>
          </p:nvSpPr>
          <p:spPr>
            <a:xfrm flipV="1">
              <a:off x="6413214" y="5915127"/>
              <a:ext cx="3600000" cy="720000"/>
            </a:xfrm>
            <a:custGeom>
              <a:avLst/>
              <a:gdLst>
                <a:gd name="connsiteX0" fmla="*/ 0 w 2991728"/>
                <a:gd name="connsiteY0" fmla="*/ 0 h 784882"/>
                <a:gd name="connsiteX1" fmla="*/ 2599287 w 2991728"/>
                <a:gd name="connsiteY1" fmla="*/ 0 h 784882"/>
                <a:gd name="connsiteX2" fmla="*/ 2991728 w 2991728"/>
                <a:gd name="connsiteY2" fmla="*/ 392441 h 784882"/>
                <a:gd name="connsiteX3" fmla="*/ 2599287 w 2991728"/>
                <a:gd name="connsiteY3" fmla="*/ 784882 h 784882"/>
                <a:gd name="connsiteX4" fmla="*/ 37743 w 2991728"/>
                <a:gd name="connsiteY4" fmla="*/ 784882 h 784882"/>
                <a:gd name="connsiteX5" fmla="*/ 64450 w 2991728"/>
                <a:gd name="connsiteY5" fmla="*/ 752512 h 784882"/>
                <a:gd name="connsiteX6" fmla="*/ 167450 w 2991728"/>
                <a:gd name="connsiteY6" fmla="*/ 415313 h 784882"/>
                <a:gd name="connsiteX7" fmla="*/ 64450 w 2991728"/>
                <a:gd name="connsiteY7" fmla="*/ 78114 h 78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1728" h="784882">
                  <a:moveTo>
                    <a:pt x="0" y="0"/>
                  </a:moveTo>
                  <a:lnTo>
                    <a:pt x="2599287" y="0"/>
                  </a:lnTo>
                  <a:cubicBezTo>
                    <a:pt x="2816026" y="0"/>
                    <a:pt x="2991728" y="175702"/>
                    <a:pt x="2991728" y="392441"/>
                  </a:cubicBezTo>
                  <a:cubicBezTo>
                    <a:pt x="2991728" y="609180"/>
                    <a:pt x="2816026" y="784882"/>
                    <a:pt x="2599287" y="784882"/>
                  </a:cubicBezTo>
                  <a:lnTo>
                    <a:pt x="37743" y="784882"/>
                  </a:lnTo>
                  <a:lnTo>
                    <a:pt x="64450" y="752512"/>
                  </a:lnTo>
                  <a:cubicBezTo>
                    <a:pt x="129479" y="656257"/>
                    <a:pt x="167450" y="540219"/>
                    <a:pt x="167450" y="415313"/>
                  </a:cubicBezTo>
                  <a:cubicBezTo>
                    <a:pt x="167450" y="290407"/>
                    <a:pt x="129479" y="174369"/>
                    <a:pt x="64450" y="78114"/>
                  </a:cubicBezTo>
                  <a:close/>
                </a:path>
              </a:pathLst>
            </a:cu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D8D2D3B-7592-4F2B-ACB7-98D3B2412FB3}"/>
                </a:ext>
              </a:extLst>
            </p:cNvPr>
            <p:cNvSpPr/>
            <p:nvPr/>
          </p:nvSpPr>
          <p:spPr>
            <a:xfrm flipV="1">
              <a:off x="5721154" y="5905412"/>
              <a:ext cx="720000" cy="720000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CB2B69B-F8B9-4069-AEE8-9CD2C2687409}"/>
                </a:ext>
              </a:extLst>
            </p:cNvPr>
            <p:cNvCxnSpPr>
              <a:cxnSpLocks/>
            </p:cNvCxnSpPr>
            <p:nvPr/>
          </p:nvCxnSpPr>
          <p:spPr>
            <a:xfrm>
              <a:off x="4953627" y="6264522"/>
              <a:ext cx="767527" cy="11050"/>
            </a:xfrm>
            <a:prstGeom prst="line">
              <a:avLst/>
            </a:prstGeom>
            <a:solidFill>
              <a:srgbClr val="FF66FF"/>
            </a:solidFill>
            <a:ln w="76200">
              <a:solidFill>
                <a:srgbClr val="FF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6B50F91-A3AC-4DD9-AE13-26D1B52F1A1B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4475000" y="4050819"/>
              <a:ext cx="516595" cy="2224308"/>
            </a:xfrm>
            <a:prstGeom prst="line">
              <a:avLst/>
            </a:prstGeom>
            <a:solidFill>
              <a:srgbClr val="FF66FF"/>
            </a:solidFill>
            <a:ln w="76200">
              <a:solidFill>
                <a:srgbClr val="FF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B31619D-7AA7-4DE6-A77D-EFA648EA5B1A}"/>
                </a:ext>
              </a:extLst>
            </p:cNvPr>
            <p:cNvSpPr txBox="1"/>
            <p:nvPr/>
          </p:nvSpPr>
          <p:spPr>
            <a:xfrm>
              <a:off x="6581679" y="6033689"/>
              <a:ext cx="381315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Random Forest Classifier.</a:t>
              </a:r>
            </a:p>
          </p:txBody>
        </p:sp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3695B1AB-774F-4D0D-AC46-17CFA29C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59592" y="1033703"/>
              <a:ext cx="540000" cy="540000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1BF922F6-0741-47D7-810A-E89BFBC13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b="16277"/>
            <a:stretch/>
          </p:blipFill>
          <p:spPr>
            <a:xfrm>
              <a:off x="7152799" y="2209793"/>
              <a:ext cx="540000" cy="540000"/>
            </a:xfrm>
            <a:prstGeom prst="rect">
              <a:avLst/>
            </a:prstGeom>
          </p:spPr>
        </p:pic>
        <p:pic>
          <p:nvPicPr>
            <p:cNvPr id="178" name="Graphic 177" descr="Decision chart with solid fill">
              <a:extLst>
                <a:ext uri="{FF2B5EF4-FFF2-40B4-BE49-F238E27FC236}">
                  <a16:creationId xmlns:a16="http://schemas.microsoft.com/office/drawing/2014/main" id="{8BD9EB92-D246-42C9-A532-9AA7EDB7C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042743" y="3534266"/>
              <a:ext cx="540000" cy="540000"/>
            </a:xfrm>
            <a:prstGeom prst="rect">
              <a:avLst/>
            </a:prstGeom>
          </p:spPr>
        </p:pic>
        <p:pic>
          <p:nvPicPr>
            <p:cNvPr id="180" name="Graphic 179" descr="Forest scene outline">
              <a:extLst>
                <a:ext uri="{FF2B5EF4-FFF2-40B4-BE49-F238E27FC236}">
                  <a16:creationId xmlns:a16="http://schemas.microsoft.com/office/drawing/2014/main" id="{7BDCC73E-A4A4-4A3F-950F-59EFB343E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11154" y="5995412"/>
              <a:ext cx="540000" cy="540000"/>
            </a:xfrm>
            <a:prstGeom prst="rect">
              <a:avLst/>
            </a:prstGeom>
          </p:spPr>
        </p:pic>
        <p:pic>
          <p:nvPicPr>
            <p:cNvPr id="182" name="Graphic 181" descr="Fork In Road outline">
              <a:extLst>
                <a:ext uri="{FF2B5EF4-FFF2-40B4-BE49-F238E27FC236}">
                  <a16:creationId xmlns:a16="http://schemas.microsoft.com/office/drawing/2014/main" id="{6E817103-1B9D-4ED7-95D2-D1726B2A2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396744" y="477642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591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873D2C50-7E34-4B7F-AF64-E8F5718022E7}"/>
              </a:ext>
            </a:extLst>
          </p:cNvPr>
          <p:cNvSpPr txBox="1">
            <a:spLocks/>
          </p:cNvSpPr>
          <p:nvPr/>
        </p:nvSpPr>
        <p:spPr>
          <a:xfrm>
            <a:off x="1448914" y="181885"/>
            <a:ext cx="5468721" cy="683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models:</a:t>
            </a:r>
          </a:p>
          <a:p>
            <a:endParaRPr lang="en-US" dirty="0">
              <a:solidFill>
                <a:srgbClr val="0D47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8" name="Graphic 107" descr="Playbook with solid fill">
            <a:extLst>
              <a:ext uri="{FF2B5EF4-FFF2-40B4-BE49-F238E27FC236}">
                <a16:creationId xmlns:a16="http://schemas.microsoft.com/office/drawing/2014/main" id="{795DD170-AB89-444E-8B9F-F59BA20D3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FEEF6B2-7F30-48E5-8CDD-80A0248371CB}"/>
              </a:ext>
            </a:extLst>
          </p:cNvPr>
          <p:cNvGrpSpPr/>
          <p:nvPr/>
        </p:nvGrpSpPr>
        <p:grpSpPr>
          <a:xfrm>
            <a:off x="1884111" y="2290609"/>
            <a:ext cx="10067047" cy="2915920"/>
            <a:chOff x="1804157" y="1971040"/>
            <a:chExt cx="10067047" cy="291592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711848F-E7D2-45D1-BC95-60419016C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4157" y="2370198"/>
              <a:ext cx="2516762" cy="2516762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1582B7-4106-40DF-A5D8-DD9BF50BF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0919" y="1971040"/>
              <a:ext cx="2516762" cy="2516762"/>
            </a:xfrm>
            <a:prstGeom prst="ellipse">
              <a:avLst/>
            </a:prstGeom>
            <a:solidFill>
              <a:srgbClr val="33CC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E57B245-6AE8-4D88-A15F-66655D55B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7680" y="2370198"/>
              <a:ext cx="2516762" cy="2516762"/>
            </a:xfrm>
            <a:prstGeom prst="ellipse">
              <a:avLst/>
            </a:prstGeom>
            <a:solidFill>
              <a:srgbClr val="0D476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41C1E7E-0C25-466F-A8FA-928F71525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4442" y="1971040"/>
              <a:ext cx="2516762" cy="25167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3863206-6279-40AD-B92F-C9C2CC52FB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4157" y="2160128"/>
              <a:ext cx="2516762" cy="25167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A5C6AF7-7439-4603-847C-FD55BB666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0919" y="2160128"/>
              <a:ext cx="2516762" cy="25167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CCCC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8BD9B6A-D874-409C-BB86-80CE99F348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7680" y="2160128"/>
              <a:ext cx="2516762" cy="25167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3317EBE-0296-4BA7-8E18-BEFDA492F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4442" y="2160128"/>
              <a:ext cx="2516762" cy="25167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391CAFA-ED14-46C6-8F6F-621EBFD85040}"/>
                </a:ext>
              </a:extLst>
            </p:cNvPr>
            <p:cNvSpPr txBox="1"/>
            <p:nvPr/>
          </p:nvSpPr>
          <p:spPr>
            <a:xfrm>
              <a:off x="2221798" y="3188062"/>
              <a:ext cx="1681480" cy="52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</a:pPr>
              <a:r>
                <a:rPr lang="en-US" sz="2800" b="1" dirty="0">
                  <a:solidFill>
                    <a:srgbClr val="FF505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Initialize</a:t>
              </a:r>
              <a:r>
                <a:rPr lang="en-US" sz="2800" dirty="0">
                  <a:solidFill>
                    <a:srgbClr val="FF505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C96508-1B01-4C6D-8E7D-0C6BA002DD14}"/>
                </a:ext>
              </a:extLst>
            </p:cNvPr>
            <p:cNvSpPr txBox="1"/>
            <p:nvPr/>
          </p:nvSpPr>
          <p:spPr>
            <a:xfrm>
              <a:off x="2681762" y="2370198"/>
              <a:ext cx="761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9DCEAC-E841-4266-89E0-F0734F42B4EB}"/>
                </a:ext>
              </a:extLst>
            </p:cNvPr>
            <p:cNvSpPr txBox="1"/>
            <p:nvPr/>
          </p:nvSpPr>
          <p:spPr>
            <a:xfrm>
              <a:off x="5198523" y="2370198"/>
              <a:ext cx="761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33CC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58F5DD0-58AA-4B1F-963E-DAD00A7AB91C}"/>
                </a:ext>
              </a:extLst>
            </p:cNvPr>
            <p:cNvSpPr txBox="1"/>
            <p:nvPr/>
          </p:nvSpPr>
          <p:spPr>
            <a:xfrm>
              <a:off x="7715285" y="2370198"/>
              <a:ext cx="761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D476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09BB54-E34E-44E0-B595-007CBD833159}"/>
                </a:ext>
              </a:extLst>
            </p:cNvPr>
            <p:cNvSpPr txBox="1"/>
            <p:nvPr/>
          </p:nvSpPr>
          <p:spPr>
            <a:xfrm>
              <a:off x="10232047" y="2395326"/>
              <a:ext cx="761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93B9D2-6455-416C-B8A1-2AEAD11E58AA}"/>
                </a:ext>
              </a:extLst>
            </p:cNvPr>
            <p:cNvSpPr txBox="1"/>
            <p:nvPr/>
          </p:nvSpPr>
          <p:spPr>
            <a:xfrm>
              <a:off x="4738560" y="3188062"/>
              <a:ext cx="1681480" cy="52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</a:pPr>
              <a:r>
                <a:rPr lang="en-US" sz="2800" b="1" dirty="0">
                  <a:solidFill>
                    <a:srgbClr val="33CCCC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Train</a:t>
              </a:r>
              <a:endParaRPr lang="en-US" sz="2800" dirty="0">
                <a:solidFill>
                  <a:srgbClr val="33CC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D7BFB06-108C-44CD-9785-19BEB1CF00B4}"/>
                </a:ext>
              </a:extLst>
            </p:cNvPr>
            <p:cNvSpPr txBox="1"/>
            <p:nvPr/>
          </p:nvSpPr>
          <p:spPr>
            <a:xfrm>
              <a:off x="7255321" y="3188062"/>
              <a:ext cx="1681480" cy="52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</a:pPr>
              <a:r>
                <a:rPr lang="en-US" sz="2800" b="1" dirty="0">
                  <a:solidFill>
                    <a:srgbClr val="0D476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Predict</a:t>
              </a:r>
              <a:endParaRPr lang="en-US" sz="2800" dirty="0">
                <a:solidFill>
                  <a:srgbClr val="0D476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5E434-DC41-41E6-B54B-7E56D6AC8F08}"/>
                </a:ext>
              </a:extLst>
            </p:cNvPr>
            <p:cNvSpPr txBox="1"/>
            <p:nvPr/>
          </p:nvSpPr>
          <p:spPr>
            <a:xfrm>
              <a:off x="9772083" y="3188062"/>
              <a:ext cx="1681480" cy="52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</a:pPr>
              <a:r>
                <a:rPr lang="en-US" sz="2800" b="1" dirty="0">
                  <a:solidFill>
                    <a:schemeClr val="accent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Evaluate</a:t>
              </a:r>
              <a:endParaRPr lang="en-US" sz="2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7862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873D2C50-7E34-4B7F-AF64-E8F5718022E7}"/>
              </a:ext>
            </a:extLst>
          </p:cNvPr>
          <p:cNvSpPr txBox="1">
            <a:spLocks/>
          </p:cNvSpPr>
          <p:nvPr/>
        </p:nvSpPr>
        <p:spPr>
          <a:xfrm>
            <a:off x="1448914" y="181885"/>
            <a:ext cx="5468721" cy="683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</a:p>
          <a:p>
            <a:endParaRPr lang="en-US" dirty="0">
              <a:solidFill>
                <a:srgbClr val="0D47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8" name="Graphic 107" descr="Playbook with solid fill">
            <a:extLst>
              <a:ext uri="{FF2B5EF4-FFF2-40B4-BE49-F238E27FC236}">
                <a16:creationId xmlns:a16="http://schemas.microsoft.com/office/drawing/2014/main" id="{795DD170-AB89-444E-8B9F-F59BA20D3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33" name="Content Placeholder 3">
            <a:extLst>
              <a:ext uri="{FF2B5EF4-FFF2-40B4-BE49-F238E27FC236}">
                <a16:creationId xmlns:a16="http://schemas.microsoft.com/office/drawing/2014/main" id="{BD39D335-C169-49C7-98EC-B9413C44E68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22" y="1567589"/>
            <a:ext cx="5270492" cy="37958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D69437-0E20-408A-9468-AC14BDE21905}"/>
              </a:ext>
            </a:extLst>
          </p:cNvPr>
          <p:cNvSpPr txBox="1"/>
          <p:nvPr/>
        </p:nvSpPr>
        <p:spPr>
          <a:xfrm>
            <a:off x="1673295" y="2177344"/>
            <a:ext cx="44195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random forest algorithm is the most accurate and compatible algorithm with an accuracy of 97%. </a:t>
            </a:r>
          </a:p>
          <a:p>
            <a:pPr algn="just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So, we selected it for learning the model.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2672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873D2C50-7E34-4B7F-AF64-E8F5718022E7}"/>
              </a:ext>
            </a:extLst>
          </p:cNvPr>
          <p:cNvSpPr txBox="1">
            <a:spLocks/>
          </p:cNvSpPr>
          <p:nvPr/>
        </p:nvSpPr>
        <p:spPr>
          <a:xfrm>
            <a:off x="1448914" y="181885"/>
            <a:ext cx="5468721" cy="683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 </a:t>
            </a:r>
          </a:p>
        </p:txBody>
      </p:sp>
      <p:pic>
        <p:nvPicPr>
          <p:cNvPr id="108" name="Graphic 107" descr="Playbook with solid fill">
            <a:extLst>
              <a:ext uri="{FF2B5EF4-FFF2-40B4-BE49-F238E27FC236}">
                <a16:creationId xmlns:a16="http://schemas.microsoft.com/office/drawing/2014/main" id="{795DD170-AB89-444E-8B9F-F59BA20D3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36CA3232-391F-4279-B672-894D80CEA094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35" y="1410556"/>
            <a:ext cx="7244438" cy="41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0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873D2C50-7E34-4B7F-AF64-E8F5718022E7}"/>
              </a:ext>
            </a:extLst>
          </p:cNvPr>
          <p:cNvSpPr txBox="1">
            <a:spLocks/>
          </p:cNvSpPr>
          <p:nvPr/>
        </p:nvSpPr>
        <p:spPr>
          <a:xfrm>
            <a:off x="1448914" y="181885"/>
            <a:ext cx="5468721" cy="683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report:</a:t>
            </a:r>
          </a:p>
        </p:txBody>
      </p:sp>
      <p:pic>
        <p:nvPicPr>
          <p:cNvPr id="108" name="Graphic 107" descr="Playbook with solid fill">
            <a:extLst>
              <a:ext uri="{FF2B5EF4-FFF2-40B4-BE49-F238E27FC236}">
                <a16:creationId xmlns:a16="http://schemas.microsoft.com/office/drawing/2014/main" id="{795DD170-AB89-444E-8B9F-F59BA20D3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3A09AF-4A27-49F8-A1C1-45487051AAF2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20" t="70422" r="49340" b="7758"/>
          <a:stretch/>
        </p:blipFill>
        <p:spPr bwMode="auto">
          <a:xfrm>
            <a:off x="2708855" y="1650515"/>
            <a:ext cx="8417560" cy="3950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188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873D2C50-7E34-4B7F-AF64-E8F5718022E7}"/>
              </a:ext>
            </a:extLst>
          </p:cNvPr>
          <p:cNvSpPr txBox="1">
            <a:spLocks/>
          </p:cNvSpPr>
          <p:nvPr/>
        </p:nvSpPr>
        <p:spPr>
          <a:xfrm>
            <a:off x="1448914" y="181885"/>
            <a:ext cx="5468721" cy="683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real-time app:</a:t>
            </a:r>
          </a:p>
        </p:txBody>
      </p:sp>
      <p:pic>
        <p:nvPicPr>
          <p:cNvPr id="108" name="Graphic 107" descr="Playbook with solid fill">
            <a:extLst>
              <a:ext uri="{FF2B5EF4-FFF2-40B4-BE49-F238E27FC236}">
                <a16:creationId xmlns:a16="http://schemas.microsoft.com/office/drawing/2014/main" id="{795DD170-AB89-444E-8B9F-F59BA20D3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E47452-E61A-4B47-951E-30E9E1F54517}"/>
              </a:ext>
            </a:extLst>
          </p:cNvPr>
          <p:cNvSpPr txBox="1"/>
          <p:nvPr/>
        </p:nvSpPr>
        <p:spPr>
          <a:xfrm>
            <a:off x="2494280" y="-1559529"/>
            <a:ext cx="6451600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preprocess function.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 function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evaluate function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predict function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44372D-EE96-4420-B1B6-229577DC1025}"/>
              </a:ext>
            </a:extLst>
          </p:cNvPr>
          <p:cNvGrpSpPr/>
          <p:nvPr/>
        </p:nvGrpSpPr>
        <p:grpSpPr>
          <a:xfrm>
            <a:off x="4183274" y="1170465"/>
            <a:ext cx="4572277" cy="5223240"/>
            <a:chOff x="4183274" y="1235568"/>
            <a:chExt cx="4572277" cy="5223240"/>
          </a:xfrm>
        </p:grpSpPr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F0149069-AA3F-4793-87DC-27D4AFD906F4}"/>
                </a:ext>
              </a:extLst>
            </p:cNvPr>
            <p:cNvSpPr/>
            <p:nvPr/>
          </p:nvSpPr>
          <p:spPr>
            <a:xfrm rot="16200000">
              <a:off x="6245692" y="-235061"/>
              <a:ext cx="847242" cy="4124836"/>
            </a:xfrm>
            <a:prstGeom prst="downArrow">
              <a:avLst>
                <a:gd name="adj1" fmla="val 100000"/>
                <a:gd name="adj2" fmla="val 35653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858769-C3CF-459C-A040-C617A14EDA3A}"/>
                </a:ext>
              </a:extLst>
            </p:cNvPr>
            <p:cNvSpPr/>
            <p:nvPr/>
          </p:nvSpPr>
          <p:spPr>
            <a:xfrm>
              <a:off x="4183275" y="1235568"/>
              <a:ext cx="847240" cy="8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90500" dir="2700000" algn="tl" rotWithShape="0">
                <a:srgbClr val="FF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BE5CB8B4-744F-4ACA-A507-F69400593223}"/>
                </a:ext>
              </a:extLst>
            </p:cNvPr>
            <p:cNvSpPr/>
            <p:nvPr/>
          </p:nvSpPr>
          <p:spPr>
            <a:xfrm rot="16200000">
              <a:off x="6245691" y="2907304"/>
              <a:ext cx="847242" cy="4124836"/>
            </a:xfrm>
            <a:prstGeom prst="downArrow">
              <a:avLst>
                <a:gd name="adj1" fmla="val 100000"/>
                <a:gd name="adj2" fmla="val 3565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A6B2090-086C-4A67-8D1E-C3307BAA3381}"/>
                </a:ext>
              </a:extLst>
            </p:cNvPr>
            <p:cNvSpPr/>
            <p:nvPr/>
          </p:nvSpPr>
          <p:spPr>
            <a:xfrm>
              <a:off x="4183274" y="4377933"/>
              <a:ext cx="847240" cy="8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90500" dir="2700000" algn="t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A9897229-77B5-4A2F-AC50-ED4608C49812}"/>
                </a:ext>
              </a:extLst>
            </p:cNvPr>
            <p:cNvSpPr/>
            <p:nvPr/>
          </p:nvSpPr>
          <p:spPr>
            <a:xfrm rot="16200000">
              <a:off x="6269512" y="3972769"/>
              <a:ext cx="847242" cy="4124836"/>
            </a:xfrm>
            <a:prstGeom prst="downArrow">
              <a:avLst>
                <a:gd name="adj1" fmla="val 100000"/>
                <a:gd name="adj2" fmla="val 35653"/>
              </a:avLst>
            </a:prstGeom>
            <a:solidFill>
              <a:srgbClr val="0D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0B17F3-BEF1-4346-8303-10FA0176BC13}"/>
                </a:ext>
              </a:extLst>
            </p:cNvPr>
            <p:cNvSpPr/>
            <p:nvPr/>
          </p:nvSpPr>
          <p:spPr>
            <a:xfrm>
              <a:off x="4207094" y="5443398"/>
              <a:ext cx="847240" cy="8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90500" dir="2700000" algn="tl" rotWithShape="0">
                <a:srgbClr val="0D476F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 descr="Folder Search with solid fill">
              <a:extLst>
                <a:ext uri="{FF2B5EF4-FFF2-40B4-BE49-F238E27FC236}">
                  <a16:creationId xmlns:a16="http://schemas.microsoft.com/office/drawing/2014/main" id="{EF2B8E2A-D056-455D-BFB1-C4C53ABF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251333" y="1303626"/>
              <a:ext cx="711124" cy="711124"/>
            </a:xfrm>
            <a:prstGeom prst="rect">
              <a:avLst/>
            </a:prstGeom>
          </p:spPr>
        </p:pic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211EA74F-ECD1-456E-AC3A-251EE10665A7}"/>
                </a:ext>
              </a:extLst>
            </p:cNvPr>
            <p:cNvSpPr/>
            <p:nvPr/>
          </p:nvSpPr>
          <p:spPr>
            <a:xfrm rot="16200000">
              <a:off x="6245692" y="856231"/>
              <a:ext cx="847242" cy="4124836"/>
            </a:xfrm>
            <a:prstGeom prst="downArrow">
              <a:avLst>
                <a:gd name="adj1" fmla="val 100000"/>
                <a:gd name="adj2" fmla="val 35653"/>
              </a:avLst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2F9B5A-698C-4216-A624-0228C60A0C0C}"/>
                </a:ext>
              </a:extLst>
            </p:cNvPr>
            <p:cNvSpPr/>
            <p:nvPr/>
          </p:nvSpPr>
          <p:spPr>
            <a:xfrm>
              <a:off x="4221516" y="2338082"/>
              <a:ext cx="847240" cy="8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90500" dir="2700000" algn="tl" rotWithShape="0">
                <a:srgbClr val="33CCC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9FD51FB-8F93-42BE-B079-3B32667E1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b="29434"/>
            <a:stretch/>
          </p:blipFill>
          <p:spPr>
            <a:xfrm>
              <a:off x="4195185" y="2444190"/>
              <a:ext cx="899902" cy="635024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13BE926-8605-421B-A472-A83C050F5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b="18580"/>
            <a:stretch/>
          </p:blipFill>
          <p:spPr>
            <a:xfrm>
              <a:off x="4203654" y="4473234"/>
              <a:ext cx="806480" cy="656640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B26AFFF-7F8F-4871-A788-040E49887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t="9290" b="21193"/>
            <a:stretch/>
          </p:blipFill>
          <p:spPr>
            <a:xfrm>
              <a:off x="4227474" y="5586695"/>
              <a:ext cx="806480" cy="560647"/>
            </a:xfrm>
            <a:prstGeom prst="rect">
              <a:avLst/>
            </a:prstGeom>
          </p:spPr>
        </p:pic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FE0BDA96-B040-49BB-A06D-D645B3657C85}"/>
                </a:ext>
              </a:extLst>
            </p:cNvPr>
            <p:cNvSpPr/>
            <p:nvPr/>
          </p:nvSpPr>
          <p:spPr>
            <a:xfrm rot="16200000">
              <a:off x="6245692" y="1897586"/>
              <a:ext cx="847242" cy="4124836"/>
            </a:xfrm>
            <a:prstGeom prst="downArrow">
              <a:avLst>
                <a:gd name="adj1" fmla="val 100000"/>
                <a:gd name="adj2" fmla="val 35653"/>
              </a:avLst>
            </a:prstGeom>
            <a:solidFill>
              <a:srgbClr val="AB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3F8E246-3BAF-4313-9001-290E6E25FDDB}"/>
                </a:ext>
              </a:extLst>
            </p:cNvPr>
            <p:cNvSpPr/>
            <p:nvPr/>
          </p:nvSpPr>
          <p:spPr>
            <a:xfrm>
              <a:off x="4184995" y="3379436"/>
              <a:ext cx="847240" cy="8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90500" dir="2700000" algn="tl" rotWithShape="0">
                <a:srgbClr val="ABDB7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94B2DB0-0978-4552-8EAC-B7C37A10C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4205375" y="3399816"/>
              <a:ext cx="806480" cy="80648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858DC9F-7D47-42B8-A151-97C42940A976}"/>
                </a:ext>
              </a:extLst>
            </p:cNvPr>
            <p:cNvSpPr txBox="1"/>
            <p:nvPr/>
          </p:nvSpPr>
          <p:spPr>
            <a:xfrm>
              <a:off x="5394887" y="1596909"/>
              <a:ext cx="2840147" cy="460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rtl="0">
                <a:lnSpc>
                  <a:spcPct val="107000"/>
                </a:lnSpc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get_data</a:t>
              </a: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function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7CBC4E-D0E2-41D1-8FEC-E1DCD94BAFBF}"/>
                </a:ext>
              </a:extLst>
            </p:cNvPr>
            <p:cNvSpPr txBox="1"/>
            <p:nvPr/>
          </p:nvSpPr>
          <p:spPr>
            <a:xfrm>
              <a:off x="5320571" y="2688201"/>
              <a:ext cx="2988779" cy="460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>
                <a:lnSpc>
                  <a:spcPct val="107000"/>
                </a:lnSpc>
              </a:pP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preprocess function.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24966F-192D-4A71-A623-70580563A0FB}"/>
                </a:ext>
              </a:extLst>
            </p:cNvPr>
            <p:cNvSpPr txBox="1"/>
            <p:nvPr/>
          </p:nvSpPr>
          <p:spPr>
            <a:xfrm>
              <a:off x="5320571" y="3729556"/>
              <a:ext cx="2988779" cy="460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>
                <a:lnSpc>
                  <a:spcPct val="107000"/>
                </a:lnSpc>
              </a:pP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train function.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E51C36-77A3-440E-BBE0-CAE46B03C0F2}"/>
                </a:ext>
              </a:extLst>
            </p:cNvPr>
            <p:cNvSpPr txBox="1"/>
            <p:nvPr/>
          </p:nvSpPr>
          <p:spPr>
            <a:xfrm>
              <a:off x="5320571" y="4739274"/>
              <a:ext cx="2988779" cy="460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>
                <a:lnSpc>
                  <a:spcPct val="107000"/>
                </a:lnSpc>
              </a:pP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evaluate function.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8DB51F-4B6C-415B-A261-FEDD90C01BD5}"/>
                </a:ext>
              </a:extLst>
            </p:cNvPr>
            <p:cNvSpPr txBox="1"/>
            <p:nvPr/>
          </p:nvSpPr>
          <p:spPr>
            <a:xfrm>
              <a:off x="5320571" y="5804739"/>
              <a:ext cx="2988779" cy="460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>
                <a:lnSpc>
                  <a:spcPct val="107000"/>
                </a:lnSpc>
              </a:pP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predict function.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59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 descr="Lights On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DF4A06D-6B56-47D7-90FA-45DCFC23E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7511" y="4841518"/>
            <a:ext cx="627300" cy="612000"/>
          </a:xfrm>
          <a:prstGeom prst="rect">
            <a:avLst/>
          </a:prstGeom>
        </p:spPr>
      </p:pic>
      <p:pic>
        <p:nvPicPr>
          <p:cNvPr id="40" name="Graphic 39" descr="Hurdl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1B51BBAC-CAD4-4AE0-BAAF-FBCDEF1B3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5950" y="4841518"/>
            <a:ext cx="627300" cy="612000"/>
          </a:xfrm>
          <a:prstGeom prst="rect">
            <a:avLst/>
          </a:prstGeom>
        </p:spPr>
      </p:pic>
      <p:pic>
        <p:nvPicPr>
          <p:cNvPr id="41" name="Graphic 40" descr="Playboo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454D24C-D8D2-431F-838D-A8BF0DFBC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4358" y="4841518"/>
            <a:ext cx="627300" cy="612000"/>
          </a:xfrm>
          <a:prstGeom prst="rect">
            <a:avLst/>
          </a:prstGeom>
        </p:spPr>
      </p:pic>
      <p:pic>
        <p:nvPicPr>
          <p:cNvPr id="42" name="Graphic 41" descr="Futu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860B3ED-85D5-4BD9-9F71-B66B1FE887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7712" y="4841518"/>
            <a:ext cx="627300" cy="612000"/>
          </a:xfrm>
          <a:prstGeom prst="rect">
            <a:avLst/>
          </a:prstGeom>
        </p:spPr>
      </p:pic>
      <p:pic>
        <p:nvPicPr>
          <p:cNvPr id="43" name="Graphic 42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9DA7C59-267A-456B-96EC-D77E759A17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540519" y="4841519"/>
            <a:ext cx="612000" cy="61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F64F1-F2F6-40EF-A2E0-38CA1FCF8F97}"/>
              </a:ext>
            </a:extLst>
          </p:cNvPr>
          <p:cNvSpPr/>
          <p:nvPr/>
        </p:nvSpPr>
        <p:spPr>
          <a:xfrm>
            <a:off x="0" y="4689001"/>
            <a:ext cx="12192000" cy="9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Hour Glass with red sand">
            <a:extLst>
              <a:ext uri="{FF2B5EF4-FFF2-40B4-BE49-F238E27FC236}">
                <a16:creationId xmlns:a16="http://schemas.microsoft.com/office/drawing/2014/main" id="{F6B9A529-71C8-4A84-BA4F-1C3DC691422C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004"/>
            <a:ext cx="12644779" cy="9433006"/>
          </a:xfrm>
          <a:prstGeom prst="rect">
            <a:avLst/>
          </a:prstGeom>
        </p:spPr>
      </p:pic>
      <p:pic>
        <p:nvPicPr>
          <p:cNvPr id="38" name="Graphic 37" descr="Questions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07EF6C58-FCDF-4F68-BE1D-408AE91E23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54463" y="2769649"/>
            <a:ext cx="900000" cy="900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EBCD1A-2F62-4E92-A449-1AC26B1BF683}"/>
              </a:ext>
            </a:extLst>
          </p:cNvPr>
          <p:cNvSpPr/>
          <p:nvPr/>
        </p:nvSpPr>
        <p:spPr>
          <a:xfrm rot="5400000">
            <a:off x="2201851" y="-7106799"/>
            <a:ext cx="1260000" cy="22331598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" name="Graphic 19" descr="Questions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A6522C80-C5C2-4DDF-A290-66A33A9665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381786" y="3799796"/>
            <a:ext cx="612000" cy="612000"/>
          </a:xfrm>
          <a:prstGeom prst="rect">
            <a:avLst/>
          </a:prstGeom>
        </p:spPr>
      </p:pic>
      <p:pic>
        <p:nvPicPr>
          <p:cNvPr id="21" name="Graphic 20" descr="Lights On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6CB2774-4DE9-482A-BE6C-055F6C23314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37511" y="3799796"/>
            <a:ext cx="627300" cy="612000"/>
          </a:xfrm>
          <a:prstGeom prst="rect">
            <a:avLst/>
          </a:prstGeom>
        </p:spPr>
      </p:pic>
      <p:pic>
        <p:nvPicPr>
          <p:cNvPr id="22" name="Graphic 21" descr="Hurdl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F8678A5B-2898-42B3-B543-F522DE576B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95950" y="3799796"/>
            <a:ext cx="627300" cy="612000"/>
          </a:xfrm>
          <a:prstGeom prst="rect">
            <a:avLst/>
          </a:prstGeom>
        </p:spPr>
      </p:pic>
      <p:pic>
        <p:nvPicPr>
          <p:cNvPr id="23" name="Graphic 22" descr="Playboo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B80CC81-8EA1-4DEF-B20F-99B93745B0E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74358" y="3799796"/>
            <a:ext cx="627300" cy="612000"/>
          </a:xfrm>
          <a:prstGeom prst="rect">
            <a:avLst/>
          </a:prstGeom>
        </p:spPr>
      </p:pic>
      <p:pic>
        <p:nvPicPr>
          <p:cNvPr id="24" name="Graphic 23" descr="Futu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990B91D-EEEB-4F77-BB3F-A0E31107AC8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607712" y="3799796"/>
            <a:ext cx="627300" cy="612000"/>
          </a:xfrm>
          <a:prstGeom prst="rect">
            <a:avLst/>
          </a:prstGeom>
        </p:spPr>
      </p:pic>
      <p:pic>
        <p:nvPicPr>
          <p:cNvPr id="25" name="Graphic 24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F9CB999-8A6E-4BC6-A7D1-A202D020E2E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540519" y="3799797"/>
            <a:ext cx="612000" cy="612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25FBC1-2D98-4BD2-A498-789FEDDAC8EC}"/>
              </a:ext>
            </a:extLst>
          </p:cNvPr>
          <p:cNvSpPr txBox="1"/>
          <p:nvPr/>
        </p:nvSpPr>
        <p:spPr>
          <a:xfrm>
            <a:off x="254643" y="254643"/>
            <a:ext cx="4868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8D692-A1BA-46E7-98E4-D0A80BC1C900}"/>
              </a:ext>
            </a:extLst>
          </p:cNvPr>
          <p:cNvSpPr txBox="1"/>
          <p:nvPr/>
        </p:nvSpPr>
        <p:spPr>
          <a:xfrm>
            <a:off x="254643" y="1707088"/>
            <a:ext cx="486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7CDB07-56E9-4CF5-9B4E-2A84145FBF41}"/>
              </a:ext>
            </a:extLst>
          </p:cNvPr>
          <p:cNvCxnSpPr>
            <a:stCxn id="26" idx="1"/>
          </p:cNvCxnSpPr>
          <p:nvPr/>
        </p:nvCxnSpPr>
        <p:spPr>
          <a:xfrm flipH="1">
            <a:off x="254463" y="1968698"/>
            <a:ext cx="180" cy="1432801"/>
          </a:xfrm>
          <a:prstGeom prst="line">
            <a:avLst/>
          </a:prstGeom>
          <a:ln w="25400">
            <a:solidFill>
              <a:srgbClr val="26A7E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873D2C50-7E34-4B7F-AF64-E8F5718022E7}"/>
              </a:ext>
            </a:extLst>
          </p:cNvPr>
          <p:cNvSpPr txBox="1">
            <a:spLocks/>
          </p:cNvSpPr>
          <p:nvPr/>
        </p:nvSpPr>
        <p:spPr>
          <a:xfrm>
            <a:off x="1448914" y="181885"/>
            <a:ext cx="9625486" cy="683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API: </a:t>
            </a:r>
            <a:r>
              <a:rPr lang="en-US" sz="3200" i="1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200" b="1" i="1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i="1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pplication </a:t>
            </a:r>
            <a:r>
              <a:rPr lang="en-US" sz="3200" b="1" i="1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i="1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rogramming </a:t>
            </a:r>
            <a:r>
              <a:rPr lang="en-US" sz="3200" b="1" i="1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i="1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nterface”</a:t>
            </a:r>
            <a:endParaRPr lang="en-US" i="1" dirty="0">
              <a:solidFill>
                <a:srgbClr val="0D47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8" name="Graphic 107" descr="Playbook with solid fill">
            <a:extLst>
              <a:ext uri="{FF2B5EF4-FFF2-40B4-BE49-F238E27FC236}">
                <a16:creationId xmlns:a16="http://schemas.microsoft.com/office/drawing/2014/main" id="{795DD170-AB89-444E-8B9F-F59BA20D3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E47452-E61A-4B47-951E-30E9E1F54517}"/>
              </a:ext>
            </a:extLst>
          </p:cNvPr>
          <p:cNvSpPr txBox="1"/>
          <p:nvPr/>
        </p:nvSpPr>
        <p:spPr>
          <a:xfrm>
            <a:off x="2494280" y="-1559529"/>
            <a:ext cx="6451600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preprocess function.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train function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evaluate function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predict function</a:t>
            </a:r>
            <a:r>
              <a:rPr lang="en-US" sz="18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8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A019E38-E8FC-4C5A-AA1C-3FB6CB488D9E}"/>
              </a:ext>
            </a:extLst>
          </p:cNvPr>
          <p:cNvGrpSpPr/>
          <p:nvPr/>
        </p:nvGrpSpPr>
        <p:grpSpPr>
          <a:xfrm>
            <a:off x="2494280" y="2560530"/>
            <a:ext cx="9000490" cy="2761524"/>
            <a:chOff x="2246630" y="2586355"/>
            <a:chExt cx="9000490" cy="2761524"/>
          </a:xfrm>
        </p:grpSpPr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6E9806AA-1EDD-4539-BC6B-5727206408D4}"/>
                </a:ext>
              </a:extLst>
            </p:cNvPr>
            <p:cNvCxnSpPr>
              <a:cxnSpLocks/>
              <a:stCxn id="62" idx="6"/>
              <a:endCxn id="6" idx="2"/>
            </p:cNvCxnSpPr>
            <p:nvPr/>
          </p:nvCxnSpPr>
          <p:spPr>
            <a:xfrm flipH="1">
              <a:off x="2246630" y="3429000"/>
              <a:ext cx="9000490" cy="12700"/>
            </a:xfrm>
            <a:prstGeom prst="bentConnector5">
              <a:avLst>
                <a:gd name="adj1" fmla="val -2540"/>
                <a:gd name="adj2" fmla="val 15635000"/>
                <a:gd name="adj3" fmla="val 105023"/>
              </a:avLst>
            </a:prstGeom>
            <a:ln w="57150">
              <a:solidFill>
                <a:srgbClr val="A4A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7A65A32-560B-40FB-BC87-FE0DEF7DFB15}"/>
                </a:ext>
              </a:extLst>
            </p:cNvPr>
            <p:cNvGrpSpPr/>
            <p:nvPr/>
          </p:nvGrpSpPr>
          <p:grpSpPr>
            <a:xfrm>
              <a:off x="2246630" y="2586355"/>
              <a:ext cx="9000490" cy="2761524"/>
              <a:chOff x="2246630" y="2586355"/>
              <a:chExt cx="9000490" cy="276152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D69C691-099E-4BCB-9045-210D3ED09F19}"/>
                  </a:ext>
                </a:extLst>
              </p:cNvPr>
              <p:cNvSpPr/>
              <p:nvPr/>
            </p:nvSpPr>
            <p:spPr>
              <a:xfrm>
                <a:off x="2246630" y="2586355"/>
                <a:ext cx="1685290" cy="168529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A99C337-0C11-4450-996C-5C0DB9C5C89F}"/>
                  </a:ext>
                </a:extLst>
              </p:cNvPr>
              <p:cNvSpPr/>
              <p:nvPr/>
            </p:nvSpPr>
            <p:spPr>
              <a:xfrm>
                <a:off x="4685030" y="2586355"/>
                <a:ext cx="1685290" cy="1685290"/>
              </a:xfrm>
              <a:prstGeom prst="ellipse">
                <a:avLst/>
              </a:prstGeom>
              <a:solidFill>
                <a:srgbClr val="33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E7A01C7-9AA7-4842-A1FA-FC441DDDA767}"/>
                  </a:ext>
                </a:extLst>
              </p:cNvPr>
              <p:cNvSpPr/>
              <p:nvPr/>
            </p:nvSpPr>
            <p:spPr>
              <a:xfrm>
                <a:off x="7123430" y="2586355"/>
                <a:ext cx="1685290" cy="168529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8D078FB-B24F-46E1-8FD4-2F72E665BA98}"/>
                  </a:ext>
                </a:extLst>
              </p:cNvPr>
              <p:cNvSpPr/>
              <p:nvPr/>
            </p:nvSpPr>
            <p:spPr>
              <a:xfrm>
                <a:off x="9561830" y="2586355"/>
                <a:ext cx="1685290" cy="1685290"/>
              </a:xfrm>
              <a:prstGeom prst="ellipse">
                <a:avLst/>
              </a:prstGeom>
              <a:solidFill>
                <a:srgbClr val="0D47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185D65-AE4E-42C3-B0FA-0B8D7B14AD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00475" y="2925000"/>
                <a:ext cx="1008000" cy="1008000"/>
                <a:chOff x="4856454" y="5210007"/>
                <a:chExt cx="702416" cy="703150"/>
              </a:xfrm>
              <a:solidFill>
                <a:schemeClr val="bg1"/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430DE6A5-89F0-451A-B767-646EEB8D904F}"/>
                    </a:ext>
                  </a:extLst>
                </p:cNvPr>
                <p:cNvSpPr/>
                <p:nvPr/>
              </p:nvSpPr>
              <p:spPr>
                <a:xfrm>
                  <a:off x="4856454" y="5210007"/>
                  <a:ext cx="377240" cy="377240"/>
                </a:xfrm>
                <a:custGeom>
                  <a:avLst/>
                  <a:gdLst>
                    <a:gd name="connsiteX0" fmla="*/ 377241 w 377240"/>
                    <a:gd name="connsiteY0" fmla="*/ 360528 h 377240"/>
                    <a:gd name="connsiteX1" fmla="*/ 377241 w 377240"/>
                    <a:gd name="connsiteY1" fmla="*/ 16713 h 377240"/>
                    <a:gd name="connsiteX2" fmla="*/ 360528 w 377240"/>
                    <a:gd name="connsiteY2" fmla="*/ 0 h 377240"/>
                    <a:gd name="connsiteX3" fmla="*/ 16713 w 377240"/>
                    <a:gd name="connsiteY3" fmla="*/ 0 h 377240"/>
                    <a:gd name="connsiteX4" fmla="*/ 0 w 377240"/>
                    <a:gd name="connsiteY4" fmla="*/ 16713 h 377240"/>
                    <a:gd name="connsiteX5" fmla="*/ 0 w 377240"/>
                    <a:gd name="connsiteY5" fmla="*/ 360528 h 377240"/>
                    <a:gd name="connsiteX6" fmla="*/ 16713 w 377240"/>
                    <a:gd name="connsiteY6" fmla="*/ 377241 h 377240"/>
                    <a:gd name="connsiteX7" fmla="*/ 360528 w 377240"/>
                    <a:gd name="connsiteY7" fmla="*/ 377241 h 377240"/>
                    <a:gd name="connsiteX8" fmla="*/ 377241 w 377240"/>
                    <a:gd name="connsiteY8" fmla="*/ 360528 h 377240"/>
                    <a:gd name="connsiteX9" fmla="*/ 343814 w 377240"/>
                    <a:gd name="connsiteY9" fmla="*/ 154002 h 377240"/>
                    <a:gd name="connsiteX10" fmla="*/ 313969 w 377240"/>
                    <a:gd name="connsiteY10" fmla="*/ 154002 h 377240"/>
                    <a:gd name="connsiteX11" fmla="*/ 257861 w 377240"/>
                    <a:gd name="connsiteY11" fmla="*/ 99083 h 377240"/>
                    <a:gd name="connsiteX12" fmla="*/ 245919 w 377240"/>
                    <a:gd name="connsiteY12" fmla="*/ 94312 h 377240"/>
                    <a:gd name="connsiteX13" fmla="*/ 202942 w 377240"/>
                    <a:gd name="connsiteY13" fmla="*/ 94312 h 377240"/>
                    <a:gd name="connsiteX14" fmla="*/ 152802 w 377240"/>
                    <a:gd name="connsiteY14" fmla="*/ 60886 h 377240"/>
                    <a:gd name="connsiteX15" fmla="*/ 105054 w 377240"/>
                    <a:gd name="connsiteY15" fmla="*/ 113415 h 377240"/>
                    <a:gd name="connsiteX16" fmla="*/ 157584 w 377240"/>
                    <a:gd name="connsiteY16" fmla="*/ 161163 h 377240"/>
                    <a:gd name="connsiteX17" fmla="*/ 201752 w 377240"/>
                    <a:gd name="connsiteY17" fmla="*/ 127737 h 377240"/>
                    <a:gd name="connsiteX18" fmla="*/ 236368 w 377240"/>
                    <a:gd name="connsiteY18" fmla="*/ 127737 h 377240"/>
                    <a:gd name="connsiteX19" fmla="*/ 292477 w 377240"/>
                    <a:gd name="connsiteY19" fmla="*/ 182656 h 377240"/>
                    <a:gd name="connsiteX20" fmla="*/ 304419 w 377240"/>
                    <a:gd name="connsiteY20" fmla="*/ 187427 h 377240"/>
                    <a:gd name="connsiteX21" fmla="*/ 343814 w 377240"/>
                    <a:gd name="connsiteY21" fmla="*/ 187427 h 377240"/>
                    <a:gd name="connsiteX22" fmla="*/ 343814 w 377240"/>
                    <a:gd name="connsiteY22" fmla="*/ 342623 h 377240"/>
                    <a:gd name="connsiteX23" fmla="*/ 33426 w 377240"/>
                    <a:gd name="connsiteY23" fmla="*/ 342614 h 377240"/>
                    <a:gd name="connsiteX24" fmla="*/ 33426 w 377240"/>
                    <a:gd name="connsiteY24" fmla="*/ 223234 h 377240"/>
                    <a:gd name="connsiteX25" fmla="*/ 69243 w 377240"/>
                    <a:gd name="connsiteY25" fmla="*/ 223234 h 377240"/>
                    <a:gd name="connsiteX26" fmla="*/ 125351 w 377240"/>
                    <a:gd name="connsiteY26" fmla="*/ 278153 h 377240"/>
                    <a:gd name="connsiteX27" fmla="*/ 137293 w 377240"/>
                    <a:gd name="connsiteY27" fmla="*/ 282924 h 377240"/>
                    <a:gd name="connsiteX28" fmla="*/ 175499 w 377240"/>
                    <a:gd name="connsiteY28" fmla="*/ 282924 h 377240"/>
                    <a:gd name="connsiteX29" fmla="*/ 225639 w 377240"/>
                    <a:gd name="connsiteY29" fmla="*/ 316350 h 377240"/>
                    <a:gd name="connsiteX30" fmla="*/ 273387 w 377240"/>
                    <a:gd name="connsiteY30" fmla="*/ 263821 h 377240"/>
                    <a:gd name="connsiteX31" fmla="*/ 220857 w 377240"/>
                    <a:gd name="connsiteY31" fmla="*/ 216073 h 377240"/>
                    <a:gd name="connsiteX32" fmla="*/ 176689 w 377240"/>
                    <a:gd name="connsiteY32" fmla="*/ 249500 h 377240"/>
                    <a:gd name="connsiteX33" fmla="*/ 146844 w 377240"/>
                    <a:gd name="connsiteY33" fmla="*/ 249500 h 377240"/>
                    <a:gd name="connsiteX34" fmla="*/ 90735 w 377240"/>
                    <a:gd name="connsiteY34" fmla="*/ 194581 h 377240"/>
                    <a:gd name="connsiteX35" fmla="*/ 78793 w 377240"/>
                    <a:gd name="connsiteY35" fmla="*/ 189810 h 377240"/>
                    <a:gd name="connsiteX36" fmla="*/ 33426 w 377240"/>
                    <a:gd name="connsiteY36" fmla="*/ 189810 h 377240"/>
                    <a:gd name="connsiteX37" fmla="*/ 33426 w 377240"/>
                    <a:gd name="connsiteY37" fmla="*/ 33424 h 377240"/>
                    <a:gd name="connsiteX38" fmla="*/ 343814 w 377240"/>
                    <a:gd name="connsiteY38" fmla="*/ 33424 h 377240"/>
                    <a:gd name="connsiteX39" fmla="*/ 171905 w 377240"/>
                    <a:gd name="connsiteY39" fmla="*/ 114607 h 377240"/>
                    <a:gd name="connsiteX40" fmla="*/ 156384 w 377240"/>
                    <a:gd name="connsiteY40" fmla="*/ 130128 h 377240"/>
                    <a:gd name="connsiteX41" fmla="*/ 139670 w 377240"/>
                    <a:gd name="connsiteY41" fmla="*/ 114607 h 377240"/>
                    <a:gd name="connsiteX42" fmla="*/ 155192 w 377240"/>
                    <a:gd name="connsiteY42" fmla="*/ 97894 h 377240"/>
                    <a:gd name="connsiteX43" fmla="*/ 171905 w 377240"/>
                    <a:gd name="connsiteY43" fmla="*/ 114607 h 377240"/>
                    <a:gd name="connsiteX44" fmla="*/ 205331 w 377240"/>
                    <a:gd name="connsiteY44" fmla="*/ 263832 h 377240"/>
                    <a:gd name="connsiteX45" fmla="*/ 220853 w 377240"/>
                    <a:gd name="connsiteY45" fmla="*/ 247119 h 377240"/>
                    <a:gd name="connsiteX46" fmla="*/ 236375 w 377240"/>
                    <a:gd name="connsiteY46" fmla="*/ 262640 h 377240"/>
                    <a:gd name="connsiteX47" fmla="*/ 220853 w 377240"/>
                    <a:gd name="connsiteY47" fmla="*/ 279353 h 377240"/>
                    <a:gd name="connsiteX48" fmla="*/ 205331 w 377240"/>
                    <a:gd name="connsiteY48" fmla="*/ 263832 h 377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77240" h="377240">
                      <a:moveTo>
                        <a:pt x="377241" y="360528"/>
                      </a:moveTo>
                      <a:lnTo>
                        <a:pt x="377241" y="16713"/>
                      </a:lnTo>
                      <a:cubicBezTo>
                        <a:pt x="377241" y="7163"/>
                        <a:pt x="370080" y="0"/>
                        <a:pt x="360528" y="0"/>
                      </a:cubicBezTo>
                      <a:lnTo>
                        <a:pt x="16713" y="0"/>
                      </a:lnTo>
                      <a:cubicBezTo>
                        <a:pt x="7163" y="0"/>
                        <a:pt x="0" y="7163"/>
                        <a:pt x="0" y="16713"/>
                      </a:cubicBezTo>
                      <a:lnTo>
                        <a:pt x="0" y="360528"/>
                      </a:lnTo>
                      <a:cubicBezTo>
                        <a:pt x="0" y="370080"/>
                        <a:pt x="7163" y="377241"/>
                        <a:pt x="16713" y="377241"/>
                      </a:cubicBezTo>
                      <a:lnTo>
                        <a:pt x="360528" y="377241"/>
                      </a:lnTo>
                      <a:cubicBezTo>
                        <a:pt x="370080" y="377241"/>
                        <a:pt x="377241" y="370078"/>
                        <a:pt x="377241" y="360528"/>
                      </a:cubicBezTo>
                      <a:close/>
                      <a:moveTo>
                        <a:pt x="343814" y="154002"/>
                      </a:moveTo>
                      <a:lnTo>
                        <a:pt x="313969" y="154002"/>
                      </a:lnTo>
                      <a:lnTo>
                        <a:pt x="257861" y="99083"/>
                      </a:lnTo>
                      <a:cubicBezTo>
                        <a:pt x="254279" y="95502"/>
                        <a:pt x="250700" y="94312"/>
                        <a:pt x="245919" y="94312"/>
                      </a:cubicBezTo>
                      <a:lnTo>
                        <a:pt x="202942" y="94312"/>
                      </a:lnTo>
                      <a:cubicBezTo>
                        <a:pt x="195781" y="74018"/>
                        <a:pt x="175486" y="59696"/>
                        <a:pt x="152802" y="60886"/>
                      </a:cubicBezTo>
                      <a:cubicBezTo>
                        <a:pt x="125347" y="62075"/>
                        <a:pt x="103854" y="85960"/>
                        <a:pt x="105054" y="113415"/>
                      </a:cubicBezTo>
                      <a:cubicBezTo>
                        <a:pt x="106246" y="140871"/>
                        <a:pt x="130129" y="162363"/>
                        <a:pt x="157584" y="161163"/>
                      </a:cubicBezTo>
                      <a:cubicBezTo>
                        <a:pt x="177878" y="159971"/>
                        <a:pt x="195790" y="146839"/>
                        <a:pt x="201752" y="127737"/>
                      </a:cubicBezTo>
                      <a:lnTo>
                        <a:pt x="236368" y="127737"/>
                      </a:lnTo>
                      <a:lnTo>
                        <a:pt x="292477" y="182656"/>
                      </a:lnTo>
                      <a:cubicBezTo>
                        <a:pt x="296058" y="186235"/>
                        <a:pt x="299640" y="187427"/>
                        <a:pt x="304419" y="187427"/>
                      </a:cubicBezTo>
                      <a:lnTo>
                        <a:pt x="343814" y="187427"/>
                      </a:lnTo>
                      <a:lnTo>
                        <a:pt x="343814" y="342623"/>
                      </a:lnTo>
                      <a:lnTo>
                        <a:pt x="33426" y="342614"/>
                      </a:lnTo>
                      <a:lnTo>
                        <a:pt x="33426" y="223234"/>
                      </a:lnTo>
                      <a:lnTo>
                        <a:pt x="69243" y="223234"/>
                      </a:lnTo>
                      <a:lnTo>
                        <a:pt x="125351" y="278153"/>
                      </a:lnTo>
                      <a:cubicBezTo>
                        <a:pt x="128933" y="281735"/>
                        <a:pt x="132512" y="282924"/>
                        <a:pt x="137293" y="282924"/>
                      </a:cubicBezTo>
                      <a:lnTo>
                        <a:pt x="175499" y="282924"/>
                      </a:lnTo>
                      <a:cubicBezTo>
                        <a:pt x="182660" y="303219"/>
                        <a:pt x="202955" y="317540"/>
                        <a:pt x="225639" y="316350"/>
                      </a:cubicBezTo>
                      <a:cubicBezTo>
                        <a:pt x="253094" y="315161"/>
                        <a:pt x="274587" y="291276"/>
                        <a:pt x="273387" y="263821"/>
                      </a:cubicBezTo>
                      <a:cubicBezTo>
                        <a:pt x="272195" y="236366"/>
                        <a:pt x="248313" y="214873"/>
                        <a:pt x="220857" y="216073"/>
                      </a:cubicBezTo>
                      <a:cubicBezTo>
                        <a:pt x="199373" y="217265"/>
                        <a:pt x="182651" y="231597"/>
                        <a:pt x="176689" y="249500"/>
                      </a:cubicBezTo>
                      <a:lnTo>
                        <a:pt x="146844" y="249500"/>
                      </a:lnTo>
                      <a:lnTo>
                        <a:pt x="90735" y="194581"/>
                      </a:lnTo>
                      <a:cubicBezTo>
                        <a:pt x="87154" y="191002"/>
                        <a:pt x="83572" y="189810"/>
                        <a:pt x="78793" y="189810"/>
                      </a:cubicBezTo>
                      <a:lnTo>
                        <a:pt x="33426" y="189810"/>
                      </a:lnTo>
                      <a:lnTo>
                        <a:pt x="33426" y="33424"/>
                      </a:lnTo>
                      <a:lnTo>
                        <a:pt x="343814" y="33424"/>
                      </a:lnTo>
                      <a:close/>
                      <a:moveTo>
                        <a:pt x="171905" y="114607"/>
                      </a:moveTo>
                      <a:cubicBezTo>
                        <a:pt x="171905" y="122968"/>
                        <a:pt x="164744" y="130128"/>
                        <a:pt x="156384" y="130128"/>
                      </a:cubicBezTo>
                      <a:cubicBezTo>
                        <a:pt x="146831" y="130128"/>
                        <a:pt x="139670" y="124157"/>
                        <a:pt x="139670" y="114607"/>
                      </a:cubicBezTo>
                      <a:cubicBezTo>
                        <a:pt x="139670" y="106246"/>
                        <a:pt x="145641" y="97894"/>
                        <a:pt x="155192" y="97894"/>
                      </a:cubicBezTo>
                      <a:cubicBezTo>
                        <a:pt x="163544" y="97894"/>
                        <a:pt x="171905" y="103856"/>
                        <a:pt x="171905" y="114607"/>
                      </a:cubicBezTo>
                      <a:close/>
                      <a:moveTo>
                        <a:pt x="205331" y="263832"/>
                      </a:moveTo>
                      <a:cubicBezTo>
                        <a:pt x="205331" y="254281"/>
                        <a:pt x="212492" y="247119"/>
                        <a:pt x="220853" y="247119"/>
                      </a:cubicBezTo>
                      <a:cubicBezTo>
                        <a:pt x="229214" y="247119"/>
                        <a:pt x="236375" y="253090"/>
                        <a:pt x="236375" y="262640"/>
                      </a:cubicBezTo>
                      <a:cubicBezTo>
                        <a:pt x="236375" y="271001"/>
                        <a:pt x="230406" y="279353"/>
                        <a:pt x="220853" y="279353"/>
                      </a:cubicBezTo>
                      <a:cubicBezTo>
                        <a:pt x="213692" y="279345"/>
                        <a:pt x="206521" y="273382"/>
                        <a:pt x="205331" y="263832"/>
                      </a:cubicBezTo>
                      <a:close/>
                    </a:path>
                  </a:pathLst>
                </a:custGeom>
                <a:grpFill/>
                <a:ln w="21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9F34EFC4-416B-4D69-AE5C-3D6F14872C0B}"/>
                    </a:ext>
                  </a:extLst>
                </p:cNvPr>
                <p:cNvGrpSpPr/>
                <p:nvPr/>
              </p:nvGrpSpPr>
              <p:grpSpPr>
                <a:xfrm>
                  <a:off x="4994832" y="5605155"/>
                  <a:ext cx="564038" cy="308002"/>
                  <a:chOff x="4994832" y="5605155"/>
                  <a:chExt cx="564038" cy="308002"/>
                </a:xfrm>
                <a:grpFill/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B2387B6C-151F-41DF-AB31-866229348F08}"/>
                      </a:ext>
                    </a:extLst>
                  </p:cNvPr>
                  <p:cNvSpPr/>
                  <p:nvPr/>
                </p:nvSpPr>
                <p:spPr>
                  <a:xfrm>
                    <a:off x="4994832" y="5605155"/>
                    <a:ext cx="564038" cy="308002"/>
                  </a:xfrm>
                  <a:custGeom>
                    <a:avLst/>
                    <a:gdLst>
                      <a:gd name="connsiteX0" fmla="*/ 549251 w 564038"/>
                      <a:gd name="connsiteY0" fmla="*/ 0 h 308002"/>
                      <a:gd name="connsiteX1" fmla="*/ 274677 w 564038"/>
                      <a:gd name="connsiteY1" fmla="*/ 0 h 308002"/>
                      <a:gd name="connsiteX2" fmla="*/ 257964 w 564038"/>
                      <a:gd name="connsiteY2" fmla="*/ 16713 h 308002"/>
                      <a:gd name="connsiteX3" fmla="*/ 257964 w 564038"/>
                      <a:gd name="connsiteY3" fmla="*/ 137285 h 308002"/>
                      <a:gd name="connsiteX4" fmla="*/ 68152 w 564038"/>
                      <a:gd name="connsiteY4" fmla="*/ 137293 h 308002"/>
                      <a:gd name="connsiteX5" fmla="*/ 68152 w 564038"/>
                      <a:gd name="connsiteY5" fmla="*/ 66861 h 308002"/>
                      <a:gd name="connsiteX6" fmla="*/ 96805 w 564038"/>
                      <a:gd name="connsiteY6" fmla="*/ 38208 h 308002"/>
                      <a:gd name="connsiteX7" fmla="*/ 72931 w 564038"/>
                      <a:gd name="connsiteY7" fmla="*/ 13134 h 308002"/>
                      <a:gd name="connsiteX8" fmla="*/ 50247 w 564038"/>
                      <a:gd name="connsiteY8" fmla="*/ 35818 h 308002"/>
                      <a:gd name="connsiteX9" fmla="*/ 29955 w 564038"/>
                      <a:gd name="connsiteY9" fmla="*/ 14334 h 308002"/>
                      <a:gd name="connsiteX10" fmla="*/ 4880 w 564038"/>
                      <a:gd name="connsiteY10" fmla="*/ 38208 h 308002"/>
                      <a:gd name="connsiteX11" fmla="*/ 32336 w 564038"/>
                      <a:gd name="connsiteY11" fmla="*/ 66861 h 308002"/>
                      <a:gd name="connsiteX12" fmla="*/ 32336 w 564038"/>
                      <a:gd name="connsiteY12" fmla="*/ 154007 h 308002"/>
                      <a:gd name="connsiteX13" fmla="*/ 49049 w 564038"/>
                      <a:gd name="connsiteY13" fmla="*/ 170718 h 308002"/>
                      <a:gd name="connsiteX14" fmla="*/ 255574 w 564038"/>
                      <a:gd name="connsiteY14" fmla="*/ 170718 h 308002"/>
                      <a:gd name="connsiteX15" fmla="*/ 255574 w 564038"/>
                      <a:gd name="connsiteY15" fmla="*/ 291289 h 308002"/>
                      <a:gd name="connsiteX16" fmla="*/ 272285 w 564038"/>
                      <a:gd name="connsiteY16" fmla="*/ 308002 h 308002"/>
                      <a:gd name="connsiteX17" fmla="*/ 546859 w 564038"/>
                      <a:gd name="connsiteY17" fmla="*/ 308002 h 308002"/>
                      <a:gd name="connsiteX18" fmla="*/ 563572 w 564038"/>
                      <a:gd name="connsiteY18" fmla="*/ 291289 h 308002"/>
                      <a:gd name="connsiteX19" fmla="*/ 563572 w 564038"/>
                      <a:gd name="connsiteY19" fmla="*/ 16715 h 308002"/>
                      <a:gd name="connsiteX20" fmla="*/ 549249 w 564038"/>
                      <a:gd name="connsiteY20" fmla="*/ 4 h 308002"/>
                      <a:gd name="connsiteX21" fmla="*/ 531348 w 564038"/>
                      <a:gd name="connsiteY21" fmla="*/ 274574 h 308002"/>
                      <a:gd name="connsiteX22" fmla="*/ 291395 w 564038"/>
                      <a:gd name="connsiteY22" fmla="*/ 274574 h 308002"/>
                      <a:gd name="connsiteX23" fmla="*/ 291395 w 564038"/>
                      <a:gd name="connsiteY23" fmla="*/ 34620 h 308002"/>
                      <a:gd name="connsiteX24" fmla="*/ 532542 w 564038"/>
                      <a:gd name="connsiteY24" fmla="*/ 34620 h 308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64038" h="308002">
                        <a:moveTo>
                          <a:pt x="549251" y="0"/>
                        </a:moveTo>
                        <a:lnTo>
                          <a:pt x="274677" y="0"/>
                        </a:lnTo>
                        <a:cubicBezTo>
                          <a:pt x="265125" y="0"/>
                          <a:pt x="257964" y="7161"/>
                          <a:pt x="257964" y="16713"/>
                        </a:cubicBezTo>
                        <a:lnTo>
                          <a:pt x="257964" y="137285"/>
                        </a:lnTo>
                        <a:lnTo>
                          <a:pt x="68152" y="137293"/>
                        </a:lnTo>
                        <a:lnTo>
                          <a:pt x="68152" y="66861"/>
                        </a:lnTo>
                        <a:lnTo>
                          <a:pt x="96805" y="38208"/>
                        </a:lnTo>
                        <a:cubicBezTo>
                          <a:pt x="113518" y="22686"/>
                          <a:pt x="88444" y="-2379"/>
                          <a:pt x="72931" y="13134"/>
                        </a:cubicBezTo>
                        <a:lnTo>
                          <a:pt x="50247" y="35818"/>
                        </a:lnTo>
                        <a:lnTo>
                          <a:pt x="29955" y="14334"/>
                        </a:lnTo>
                        <a:cubicBezTo>
                          <a:pt x="14433" y="-2379"/>
                          <a:pt x="-10633" y="21495"/>
                          <a:pt x="4880" y="38208"/>
                        </a:cubicBezTo>
                        <a:lnTo>
                          <a:pt x="32336" y="66861"/>
                        </a:lnTo>
                        <a:lnTo>
                          <a:pt x="32336" y="154007"/>
                        </a:lnTo>
                        <a:cubicBezTo>
                          <a:pt x="32336" y="163557"/>
                          <a:pt x="39496" y="170718"/>
                          <a:pt x="49049" y="170718"/>
                        </a:cubicBezTo>
                        <a:lnTo>
                          <a:pt x="255574" y="170718"/>
                        </a:lnTo>
                        <a:lnTo>
                          <a:pt x="255574" y="291289"/>
                        </a:lnTo>
                        <a:cubicBezTo>
                          <a:pt x="255574" y="300842"/>
                          <a:pt x="262735" y="308002"/>
                          <a:pt x="272285" y="308002"/>
                        </a:cubicBezTo>
                        <a:lnTo>
                          <a:pt x="546859" y="308002"/>
                        </a:lnTo>
                        <a:cubicBezTo>
                          <a:pt x="556412" y="308002"/>
                          <a:pt x="563572" y="300842"/>
                          <a:pt x="563572" y="291289"/>
                        </a:cubicBezTo>
                        <a:lnTo>
                          <a:pt x="563572" y="16715"/>
                        </a:lnTo>
                        <a:cubicBezTo>
                          <a:pt x="565971" y="7165"/>
                          <a:pt x="558802" y="4"/>
                          <a:pt x="549249" y="4"/>
                        </a:cubicBezTo>
                        <a:close/>
                        <a:moveTo>
                          <a:pt x="531348" y="274574"/>
                        </a:moveTo>
                        <a:lnTo>
                          <a:pt x="291395" y="274574"/>
                        </a:lnTo>
                        <a:lnTo>
                          <a:pt x="291395" y="34620"/>
                        </a:lnTo>
                        <a:lnTo>
                          <a:pt x="532542" y="34620"/>
                        </a:lnTo>
                        <a:close/>
                      </a:path>
                    </a:pathLst>
                  </a:custGeom>
                  <a:grpFill/>
                  <a:ln w="21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D7F04B10-1763-40C5-9831-6978614F3873}"/>
                      </a:ext>
                    </a:extLst>
                  </p:cNvPr>
                  <p:cNvSpPr/>
                  <p:nvPr/>
                </p:nvSpPr>
                <p:spPr>
                  <a:xfrm>
                    <a:off x="5449021" y="5714719"/>
                    <a:ext cx="67006" cy="98751"/>
                  </a:xfrm>
                  <a:custGeom>
                    <a:avLst/>
                    <a:gdLst>
                      <a:gd name="connsiteX0" fmla="*/ 5527 w 67006"/>
                      <a:gd name="connsiteY0" fmla="*/ 93381 h 98751"/>
                      <a:gd name="connsiteX1" fmla="*/ 29401 w 67006"/>
                      <a:gd name="connsiteY1" fmla="*/ 93381 h 98751"/>
                      <a:gd name="connsiteX2" fmla="*/ 61636 w 67006"/>
                      <a:gd name="connsiteY2" fmla="*/ 61146 h 98751"/>
                      <a:gd name="connsiteX3" fmla="*/ 61636 w 67006"/>
                      <a:gd name="connsiteY3" fmla="*/ 37273 h 98751"/>
                      <a:gd name="connsiteX4" fmla="*/ 29401 w 67006"/>
                      <a:gd name="connsiteY4" fmla="*/ 5038 h 98751"/>
                      <a:gd name="connsiteX5" fmla="*/ 5527 w 67006"/>
                      <a:gd name="connsiteY5" fmla="*/ 28912 h 98751"/>
                      <a:gd name="connsiteX6" fmla="*/ 25820 w 67006"/>
                      <a:gd name="connsiteY6" fmla="*/ 49206 h 98751"/>
                      <a:gd name="connsiteX7" fmla="*/ 5527 w 67006"/>
                      <a:gd name="connsiteY7" fmla="*/ 69499 h 98751"/>
                      <a:gd name="connsiteX8" fmla="*/ 5527 w 67006"/>
                      <a:gd name="connsiteY8" fmla="*/ 93381 h 98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006" h="98751">
                        <a:moveTo>
                          <a:pt x="5527" y="93381"/>
                        </a:moveTo>
                        <a:cubicBezTo>
                          <a:pt x="12688" y="100542"/>
                          <a:pt x="23430" y="100542"/>
                          <a:pt x="29401" y="93381"/>
                        </a:cubicBezTo>
                        <a:lnTo>
                          <a:pt x="61636" y="61146"/>
                        </a:lnTo>
                        <a:cubicBezTo>
                          <a:pt x="68797" y="53986"/>
                          <a:pt x="68797" y="43244"/>
                          <a:pt x="61636" y="37273"/>
                        </a:cubicBezTo>
                        <a:lnTo>
                          <a:pt x="29401" y="5038"/>
                        </a:lnTo>
                        <a:cubicBezTo>
                          <a:pt x="13880" y="-10484"/>
                          <a:pt x="-11186" y="13399"/>
                          <a:pt x="5527" y="28912"/>
                        </a:cubicBezTo>
                        <a:lnTo>
                          <a:pt x="25820" y="49206"/>
                        </a:lnTo>
                        <a:lnTo>
                          <a:pt x="5527" y="69499"/>
                        </a:lnTo>
                        <a:cubicBezTo>
                          <a:pt x="-1633" y="75478"/>
                          <a:pt x="-1633" y="86221"/>
                          <a:pt x="5527" y="93381"/>
                        </a:cubicBezTo>
                        <a:close/>
                      </a:path>
                    </a:pathLst>
                  </a:custGeom>
                  <a:grpFill/>
                  <a:ln w="21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30067ECC-5417-43B1-9E2A-12ABBEDE600C}"/>
                      </a:ext>
                    </a:extLst>
                  </p:cNvPr>
                  <p:cNvSpPr/>
                  <p:nvPr/>
                </p:nvSpPr>
                <p:spPr>
                  <a:xfrm>
                    <a:off x="5304725" y="5714238"/>
                    <a:ext cx="67006" cy="98899"/>
                  </a:xfrm>
                  <a:custGeom>
                    <a:avLst/>
                    <a:gdLst>
                      <a:gd name="connsiteX0" fmla="*/ 37605 w 67006"/>
                      <a:gd name="connsiteY0" fmla="*/ 93862 h 98899"/>
                      <a:gd name="connsiteX1" fmla="*/ 61479 w 67006"/>
                      <a:gd name="connsiteY1" fmla="*/ 69988 h 98899"/>
                      <a:gd name="connsiteX2" fmla="*/ 41187 w 67006"/>
                      <a:gd name="connsiteY2" fmla="*/ 49696 h 98899"/>
                      <a:gd name="connsiteX3" fmla="*/ 61479 w 67006"/>
                      <a:gd name="connsiteY3" fmla="*/ 29401 h 98899"/>
                      <a:gd name="connsiteX4" fmla="*/ 37605 w 67006"/>
                      <a:gd name="connsiteY4" fmla="*/ 5527 h 98899"/>
                      <a:gd name="connsiteX5" fmla="*/ 5371 w 67006"/>
                      <a:gd name="connsiteY5" fmla="*/ 37762 h 98899"/>
                      <a:gd name="connsiteX6" fmla="*/ 5371 w 67006"/>
                      <a:gd name="connsiteY6" fmla="*/ 61636 h 9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006" h="98899">
                        <a:moveTo>
                          <a:pt x="37605" y="93862"/>
                        </a:moveTo>
                        <a:cubicBezTo>
                          <a:pt x="53127" y="109384"/>
                          <a:pt x="78192" y="85501"/>
                          <a:pt x="61479" y="69988"/>
                        </a:cubicBezTo>
                        <a:lnTo>
                          <a:pt x="41187" y="49696"/>
                        </a:lnTo>
                        <a:lnTo>
                          <a:pt x="61479" y="29401"/>
                        </a:lnTo>
                        <a:cubicBezTo>
                          <a:pt x="77001" y="13880"/>
                          <a:pt x="53118" y="-11186"/>
                          <a:pt x="37605" y="5527"/>
                        </a:cubicBezTo>
                        <a:lnTo>
                          <a:pt x="5371" y="37762"/>
                        </a:lnTo>
                        <a:cubicBezTo>
                          <a:pt x="-1790" y="44923"/>
                          <a:pt x="-1790" y="55665"/>
                          <a:pt x="5371" y="61636"/>
                        </a:cubicBezTo>
                        <a:close/>
                      </a:path>
                    </a:pathLst>
                  </a:custGeom>
                  <a:grpFill/>
                  <a:ln w="21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07CBE998-5A77-4F2D-81E4-7E2B00536659}"/>
                      </a:ext>
                    </a:extLst>
                  </p:cNvPr>
                  <p:cNvSpPr/>
                  <p:nvPr/>
                </p:nvSpPr>
                <p:spPr>
                  <a:xfrm>
                    <a:off x="5375380" y="5719155"/>
                    <a:ext cx="69993" cy="94992"/>
                  </a:xfrm>
                  <a:custGeom>
                    <a:avLst/>
                    <a:gdLst>
                      <a:gd name="connsiteX0" fmla="*/ 32609 w 69993"/>
                      <a:gd name="connsiteY0" fmla="*/ 86558 h 94992"/>
                      <a:gd name="connsiteX1" fmla="*/ 67225 w 69993"/>
                      <a:gd name="connsiteY1" fmla="*/ 25676 h 94992"/>
                      <a:gd name="connsiteX2" fmla="*/ 37380 w 69993"/>
                      <a:gd name="connsiteY2" fmla="*/ 8963 h 94992"/>
                      <a:gd name="connsiteX3" fmla="*/ 2764 w 69993"/>
                      <a:gd name="connsiteY3" fmla="*/ 69845 h 94992"/>
                      <a:gd name="connsiteX4" fmla="*/ 32609 w 69993"/>
                      <a:gd name="connsiteY4" fmla="*/ 86558 h 94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993" h="94992">
                        <a:moveTo>
                          <a:pt x="32609" y="86558"/>
                        </a:moveTo>
                        <a:lnTo>
                          <a:pt x="67225" y="25676"/>
                        </a:lnTo>
                        <a:cubicBezTo>
                          <a:pt x="79168" y="6573"/>
                          <a:pt x="49323" y="-11329"/>
                          <a:pt x="37380" y="8963"/>
                        </a:cubicBezTo>
                        <a:lnTo>
                          <a:pt x="2764" y="69845"/>
                        </a:lnTo>
                        <a:cubicBezTo>
                          <a:pt x="-9169" y="88939"/>
                          <a:pt x="20676" y="105661"/>
                          <a:pt x="32609" y="86558"/>
                        </a:cubicBezTo>
                        <a:close/>
                      </a:path>
                    </a:pathLst>
                  </a:custGeom>
                  <a:grpFill/>
                  <a:ln w="21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C7DD0906-3838-4F91-90B3-AB179E2F35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3675" y="2925000"/>
                <a:ext cx="1008000" cy="1008000"/>
                <a:chOff x="3163027" y="4962124"/>
                <a:chExt cx="703147" cy="704334"/>
              </a:xfrm>
              <a:solidFill>
                <a:schemeClr val="bg1"/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830F9C4B-C981-4DB9-BC6A-0CC11E7DC85E}"/>
                    </a:ext>
                  </a:extLst>
                </p:cNvPr>
                <p:cNvSpPr/>
                <p:nvPr/>
              </p:nvSpPr>
              <p:spPr>
                <a:xfrm>
                  <a:off x="3488934" y="5289218"/>
                  <a:ext cx="377240" cy="377240"/>
                </a:xfrm>
                <a:custGeom>
                  <a:avLst/>
                  <a:gdLst>
                    <a:gd name="connsiteX0" fmla="*/ 377241 w 377240"/>
                    <a:gd name="connsiteY0" fmla="*/ 360528 h 377240"/>
                    <a:gd name="connsiteX1" fmla="*/ 377241 w 377240"/>
                    <a:gd name="connsiteY1" fmla="*/ 16713 h 377240"/>
                    <a:gd name="connsiteX2" fmla="*/ 360528 w 377240"/>
                    <a:gd name="connsiteY2" fmla="*/ 0 h 377240"/>
                    <a:gd name="connsiteX3" fmla="*/ 16713 w 377240"/>
                    <a:gd name="connsiteY3" fmla="*/ 0 h 377240"/>
                    <a:gd name="connsiteX4" fmla="*/ 0 w 377240"/>
                    <a:gd name="connsiteY4" fmla="*/ 16713 h 377240"/>
                    <a:gd name="connsiteX5" fmla="*/ 0 w 377240"/>
                    <a:gd name="connsiteY5" fmla="*/ 360528 h 377240"/>
                    <a:gd name="connsiteX6" fmla="*/ 16713 w 377240"/>
                    <a:gd name="connsiteY6" fmla="*/ 377241 h 377240"/>
                    <a:gd name="connsiteX7" fmla="*/ 360528 w 377240"/>
                    <a:gd name="connsiteY7" fmla="*/ 377241 h 377240"/>
                    <a:gd name="connsiteX8" fmla="*/ 377241 w 377240"/>
                    <a:gd name="connsiteY8" fmla="*/ 360528 h 377240"/>
                    <a:gd name="connsiteX9" fmla="*/ 343814 w 377240"/>
                    <a:gd name="connsiteY9" fmla="*/ 154002 h 377240"/>
                    <a:gd name="connsiteX10" fmla="*/ 313969 w 377240"/>
                    <a:gd name="connsiteY10" fmla="*/ 154002 h 377240"/>
                    <a:gd name="connsiteX11" fmla="*/ 257861 w 377240"/>
                    <a:gd name="connsiteY11" fmla="*/ 99083 h 377240"/>
                    <a:gd name="connsiteX12" fmla="*/ 245919 w 377240"/>
                    <a:gd name="connsiteY12" fmla="*/ 94312 h 377240"/>
                    <a:gd name="connsiteX13" fmla="*/ 202942 w 377240"/>
                    <a:gd name="connsiteY13" fmla="*/ 94312 h 377240"/>
                    <a:gd name="connsiteX14" fmla="*/ 152802 w 377240"/>
                    <a:gd name="connsiteY14" fmla="*/ 60886 h 377240"/>
                    <a:gd name="connsiteX15" fmla="*/ 105054 w 377240"/>
                    <a:gd name="connsiteY15" fmla="*/ 113415 h 377240"/>
                    <a:gd name="connsiteX16" fmla="*/ 157584 w 377240"/>
                    <a:gd name="connsiteY16" fmla="*/ 161163 h 377240"/>
                    <a:gd name="connsiteX17" fmla="*/ 201752 w 377240"/>
                    <a:gd name="connsiteY17" fmla="*/ 127737 h 377240"/>
                    <a:gd name="connsiteX18" fmla="*/ 236368 w 377240"/>
                    <a:gd name="connsiteY18" fmla="*/ 127737 h 377240"/>
                    <a:gd name="connsiteX19" fmla="*/ 292477 w 377240"/>
                    <a:gd name="connsiteY19" fmla="*/ 182656 h 377240"/>
                    <a:gd name="connsiteX20" fmla="*/ 304419 w 377240"/>
                    <a:gd name="connsiteY20" fmla="*/ 187427 h 377240"/>
                    <a:gd name="connsiteX21" fmla="*/ 343814 w 377240"/>
                    <a:gd name="connsiteY21" fmla="*/ 187427 h 377240"/>
                    <a:gd name="connsiteX22" fmla="*/ 343814 w 377240"/>
                    <a:gd name="connsiteY22" fmla="*/ 342623 h 377240"/>
                    <a:gd name="connsiteX23" fmla="*/ 33426 w 377240"/>
                    <a:gd name="connsiteY23" fmla="*/ 342614 h 377240"/>
                    <a:gd name="connsiteX24" fmla="*/ 33426 w 377240"/>
                    <a:gd name="connsiteY24" fmla="*/ 223234 h 377240"/>
                    <a:gd name="connsiteX25" fmla="*/ 69243 w 377240"/>
                    <a:gd name="connsiteY25" fmla="*/ 223234 h 377240"/>
                    <a:gd name="connsiteX26" fmla="*/ 125351 w 377240"/>
                    <a:gd name="connsiteY26" fmla="*/ 278153 h 377240"/>
                    <a:gd name="connsiteX27" fmla="*/ 137293 w 377240"/>
                    <a:gd name="connsiteY27" fmla="*/ 282924 h 377240"/>
                    <a:gd name="connsiteX28" fmla="*/ 175499 w 377240"/>
                    <a:gd name="connsiteY28" fmla="*/ 282924 h 377240"/>
                    <a:gd name="connsiteX29" fmla="*/ 225639 w 377240"/>
                    <a:gd name="connsiteY29" fmla="*/ 316350 h 377240"/>
                    <a:gd name="connsiteX30" fmla="*/ 273387 w 377240"/>
                    <a:gd name="connsiteY30" fmla="*/ 263821 h 377240"/>
                    <a:gd name="connsiteX31" fmla="*/ 220857 w 377240"/>
                    <a:gd name="connsiteY31" fmla="*/ 216073 h 377240"/>
                    <a:gd name="connsiteX32" fmla="*/ 176689 w 377240"/>
                    <a:gd name="connsiteY32" fmla="*/ 249500 h 377240"/>
                    <a:gd name="connsiteX33" fmla="*/ 146844 w 377240"/>
                    <a:gd name="connsiteY33" fmla="*/ 249500 h 377240"/>
                    <a:gd name="connsiteX34" fmla="*/ 90735 w 377240"/>
                    <a:gd name="connsiteY34" fmla="*/ 194581 h 377240"/>
                    <a:gd name="connsiteX35" fmla="*/ 78793 w 377240"/>
                    <a:gd name="connsiteY35" fmla="*/ 189810 h 377240"/>
                    <a:gd name="connsiteX36" fmla="*/ 33426 w 377240"/>
                    <a:gd name="connsiteY36" fmla="*/ 189810 h 377240"/>
                    <a:gd name="connsiteX37" fmla="*/ 33426 w 377240"/>
                    <a:gd name="connsiteY37" fmla="*/ 33424 h 377240"/>
                    <a:gd name="connsiteX38" fmla="*/ 343814 w 377240"/>
                    <a:gd name="connsiteY38" fmla="*/ 33424 h 377240"/>
                    <a:gd name="connsiteX39" fmla="*/ 171905 w 377240"/>
                    <a:gd name="connsiteY39" fmla="*/ 114607 h 377240"/>
                    <a:gd name="connsiteX40" fmla="*/ 156384 w 377240"/>
                    <a:gd name="connsiteY40" fmla="*/ 130128 h 377240"/>
                    <a:gd name="connsiteX41" fmla="*/ 139670 w 377240"/>
                    <a:gd name="connsiteY41" fmla="*/ 114607 h 377240"/>
                    <a:gd name="connsiteX42" fmla="*/ 155192 w 377240"/>
                    <a:gd name="connsiteY42" fmla="*/ 97894 h 377240"/>
                    <a:gd name="connsiteX43" fmla="*/ 171905 w 377240"/>
                    <a:gd name="connsiteY43" fmla="*/ 114607 h 377240"/>
                    <a:gd name="connsiteX44" fmla="*/ 205331 w 377240"/>
                    <a:gd name="connsiteY44" fmla="*/ 263832 h 377240"/>
                    <a:gd name="connsiteX45" fmla="*/ 220853 w 377240"/>
                    <a:gd name="connsiteY45" fmla="*/ 247119 h 377240"/>
                    <a:gd name="connsiteX46" fmla="*/ 236375 w 377240"/>
                    <a:gd name="connsiteY46" fmla="*/ 262640 h 377240"/>
                    <a:gd name="connsiteX47" fmla="*/ 220853 w 377240"/>
                    <a:gd name="connsiteY47" fmla="*/ 279353 h 377240"/>
                    <a:gd name="connsiteX48" fmla="*/ 205331 w 377240"/>
                    <a:gd name="connsiteY48" fmla="*/ 263832 h 377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77240" h="377240">
                      <a:moveTo>
                        <a:pt x="377241" y="360528"/>
                      </a:moveTo>
                      <a:lnTo>
                        <a:pt x="377241" y="16713"/>
                      </a:lnTo>
                      <a:cubicBezTo>
                        <a:pt x="377241" y="7163"/>
                        <a:pt x="370080" y="0"/>
                        <a:pt x="360528" y="0"/>
                      </a:cubicBezTo>
                      <a:lnTo>
                        <a:pt x="16713" y="0"/>
                      </a:lnTo>
                      <a:cubicBezTo>
                        <a:pt x="7163" y="0"/>
                        <a:pt x="0" y="7163"/>
                        <a:pt x="0" y="16713"/>
                      </a:cubicBezTo>
                      <a:lnTo>
                        <a:pt x="0" y="360528"/>
                      </a:lnTo>
                      <a:cubicBezTo>
                        <a:pt x="0" y="370080"/>
                        <a:pt x="7163" y="377241"/>
                        <a:pt x="16713" y="377241"/>
                      </a:cubicBezTo>
                      <a:lnTo>
                        <a:pt x="360528" y="377241"/>
                      </a:lnTo>
                      <a:cubicBezTo>
                        <a:pt x="370080" y="377241"/>
                        <a:pt x="377241" y="370078"/>
                        <a:pt x="377241" y="360528"/>
                      </a:cubicBezTo>
                      <a:close/>
                      <a:moveTo>
                        <a:pt x="343814" y="154002"/>
                      </a:moveTo>
                      <a:lnTo>
                        <a:pt x="313969" y="154002"/>
                      </a:lnTo>
                      <a:lnTo>
                        <a:pt x="257861" y="99083"/>
                      </a:lnTo>
                      <a:cubicBezTo>
                        <a:pt x="254279" y="95502"/>
                        <a:pt x="250700" y="94312"/>
                        <a:pt x="245919" y="94312"/>
                      </a:cubicBezTo>
                      <a:lnTo>
                        <a:pt x="202942" y="94312"/>
                      </a:lnTo>
                      <a:cubicBezTo>
                        <a:pt x="195781" y="74018"/>
                        <a:pt x="175486" y="59696"/>
                        <a:pt x="152802" y="60886"/>
                      </a:cubicBezTo>
                      <a:cubicBezTo>
                        <a:pt x="125347" y="62075"/>
                        <a:pt x="103854" y="85960"/>
                        <a:pt x="105054" y="113415"/>
                      </a:cubicBezTo>
                      <a:cubicBezTo>
                        <a:pt x="106246" y="140871"/>
                        <a:pt x="130129" y="162363"/>
                        <a:pt x="157584" y="161163"/>
                      </a:cubicBezTo>
                      <a:cubicBezTo>
                        <a:pt x="177878" y="159971"/>
                        <a:pt x="195790" y="146839"/>
                        <a:pt x="201752" y="127737"/>
                      </a:cubicBezTo>
                      <a:lnTo>
                        <a:pt x="236368" y="127737"/>
                      </a:lnTo>
                      <a:lnTo>
                        <a:pt x="292477" y="182656"/>
                      </a:lnTo>
                      <a:cubicBezTo>
                        <a:pt x="296058" y="186235"/>
                        <a:pt x="299640" y="187427"/>
                        <a:pt x="304419" y="187427"/>
                      </a:cubicBezTo>
                      <a:lnTo>
                        <a:pt x="343814" y="187427"/>
                      </a:lnTo>
                      <a:lnTo>
                        <a:pt x="343814" y="342623"/>
                      </a:lnTo>
                      <a:lnTo>
                        <a:pt x="33426" y="342614"/>
                      </a:lnTo>
                      <a:lnTo>
                        <a:pt x="33426" y="223234"/>
                      </a:lnTo>
                      <a:lnTo>
                        <a:pt x="69243" y="223234"/>
                      </a:lnTo>
                      <a:lnTo>
                        <a:pt x="125351" y="278153"/>
                      </a:lnTo>
                      <a:cubicBezTo>
                        <a:pt x="128933" y="281735"/>
                        <a:pt x="132512" y="282924"/>
                        <a:pt x="137293" y="282924"/>
                      </a:cubicBezTo>
                      <a:lnTo>
                        <a:pt x="175499" y="282924"/>
                      </a:lnTo>
                      <a:cubicBezTo>
                        <a:pt x="182660" y="303219"/>
                        <a:pt x="202955" y="317540"/>
                        <a:pt x="225639" y="316350"/>
                      </a:cubicBezTo>
                      <a:cubicBezTo>
                        <a:pt x="253094" y="315161"/>
                        <a:pt x="274587" y="291276"/>
                        <a:pt x="273387" y="263821"/>
                      </a:cubicBezTo>
                      <a:cubicBezTo>
                        <a:pt x="272195" y="236366"/>
                        <a:pt x="248313" y="214873"/>
                        <a:pt x="220857" y="216073"/>
                      </a:cubicBezTo>
                      <a:cubicBezTo>
                        <a:pt x="199373" y="217265"/>
                        <a:pt x="182651" y="231597"/>
                        <a:pt x="176689" y="249500"/>
                      </a:cubicBezTo>
                      <a:lnTo>
                        <a:pt x="146844" y="249500"/>
                      </a:lnTo>
                      <a:lnTo>
                        <a:pt x="90735" y="194581"/>
                      </a:lnTo>
                      <a:cubicBezTo>
                        <a:pt x="87154" y="191002"/>
                        <a:pt x="83572" y="189810"/>
                        <a:pt x="78793" y="189810"/>
                      </a:cubicBezTo>
                      <a:lnTo>
                        <a:pt x="33426" y="189810"/>
                      </a:lnTo>
                      <a:lnTo>
                        <a:pt x="33426" y="33424"/>
                      </a:lnTo>
                      <a:lnTo>
                        <a:pt x="343814" y="33424"/>
                      </a:lnTo>
                      <a:close/>
                      <a:moveTo>
                        <a:pt x="171905" y="114607"/>
                      </a:moveTo>
                      <a:cubicBezTo>
                        <a:pt x="171905" y="122968"/>
                        <a:pt x="164744" y="130128"/>
                        <a:pt x="156384" y="130128"/>
                      </a:cubicBezTo>
                      <a:cubicBezTo>
                        <a:pt x="146831" y="130128"/>
                        <a:pt x="139670" y="124157"/>
                        <a:pt x="139670" y="114607"/>
                      </a:cubicBezTo>
                      <a:cubicBezTo>
                        <a:pt x="139670" y="106246"/>
                        <a:pt x="145641" y="97894"/>
                        <a:pt x="155192" y="97894"/>
                      </a:cubicBezTo>
                      <a:cubicBezTo>
                        <a:pt x="163544" y="97894"/>
                        <a:pt x="171905" y="103856"/>
                        <a:pt x="171905" y="114607"/>
                      </a:cubicBezTo>
                      <a:close/>
                      <a:moveTo>
                        <a:pt x="205331" y="263832"/>
                      </a:moveTo>
                      <a:cubicBezTo>
                        <a:pt x="205331" y="254281"/>
                        <a:pt x="212492" y="247119"/>
                        <a:pt x="220853" y="247119"/>
                      </a:cubicBezTo>
                      <a:cubicBezTo>
                        <a:pt x="229214" y="247119"/>
                        <a:pt x="236375" y="253090"/>
                        <a:pt x="236375" y="262640"/>
                      </a:cubicBezTo>
                      <a:cubicBezTo>
                        <a:pt x="236375" y="271001"/>
                        <a:pt x="230406" y="279353"/>
                        <a:pt x="220853" y="279353"/>
                      </a:cubicBezTo>
                      <a:cubicBezTo>
                        <a:pt x="213692" y="279345"/>
                        <a:pt x="206521" y="273382"/>
                        <a:pt x="205331" y="263832"/>
                      </a:cubicBezTo>
                      <a:close/>
                    </a:path>
                  </a:pathLst>
                </a:custGeom>
                <a:grpFill/>
                <a:ln w="21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1EBBF887-6091-4BE4-8329-ED94D9F4D377}"/>
                    </a:ext>
                  </a:extLst>
                </p:cNvPr>
                <p:cNvGrpSpPr/>
                <p:nvPr/>
              </p:nvGrpSpPr>
              <p:grpSpPr>
                <a:xfrm>
                  <a:off x="3163027" y="4962124"/>
                  <a:ext cx="563573" cy="307999"/>
                  <a:chOff x="4530547" y="4882913"/>
                  <a:chExt cx="563573" cy="307999"/>
                </a:xfrm>
                <a:grpFill/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960BC1A-4B40-4F07-BFB7-E8C752CD9EE7}"/>
                      </a:ext>
                    </a:extLst>
                  </p:cNvPr>
                  <p:cNvSpPr/>
                  <p:nvPr/>
                </p:nvSpPr>
                <p:spPr>
                  <a:xfrm>
                    <a:off x="4717716" y="4982920"/>
                    <a:ext cx="66517" cy="98908"/>
                  </a:xfrm>
                  <a:custGeom>
                    <a:avLst/>
                    <a:gdLst>
                      <a:gd name="connsiteX0" fmla="*/ 30102 w 66517"/>
                      <a:gd name="connsiteY0" fmla="*/ 5038 h 98908"/>
                      <a:gd name="connsiteX1" fmla="*/ 6229 w 66517"/>
                      <a:gd name="connsiteY1" fmla="*/ 28912 h 98908"/>
                      <a:gd name="connsiteX2" fmla="*/ 26521 w 66517"/>
                      <a:gd name="connsiteY2" fmla="*/ 49204 h 98908"/>
                      <a:gd name="connsiteX3" fmla="*/ 5039 w 66517"/>
                      <a:gd name="connsiteY3" fmla="*/ 69508 h 98908"/>
                      <a:gd name="connsiteX4" fmla="*/ 28911 w 66517"/>
                      <a:gd name="connsiteY4" fmla="*/ 93381 h 98908"/>
                      <a:gd name="connsiteX5" fmla="*/ 61145 w 66517"/>
                      <a:gd name="connsiteY5" fmla="*/ 61147 h 98908"/>
                      <a:gd name="connsiteX6" fmla="*/ 61145 w 66517"/>
                      <a:gd name="connsiteY6" fmla="*/ 37273 h 98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517" h="98908">
                        <a:moveTo>
                          <a:pt x="30102" y="5038"/>
                        </a:moveTo>
                        <a:cubicBezTo>
                          <a:pt x="14581" y="-10484"/>
                          <a:pt x="-10485" y="13399"/>
                          <a:pt x="6229" y="28912"/>
                        </a:cubicBezTo>
                        <a:lnTo>
                          <a:pt x="26521" y="49204"/>
                        </a:lnTo>
                        <a:lnTo>
                          <a:pt x="5039" y="69508"/>
                        </a:lnTo>
                        <a:cubicBezTo>
                          <a:pt x="-10485" y="85029"/>
                          <a:pt x="13398" y="110095"/>
                          <a:pt x="28911" y="93381"/>
                        </a:cubicBezTo>
                        <a:lnTo>
                          <a:pt x="61145" y="61147"/>
                        </a:lnTo>
                        <a:cubicBezTo>
                          <a:pt x="68308" y="53986"/>
                          <a:pt x="68308" y="43244"/>
                          <a:pt x="61145" y="37273"/>
                        </a:cubicBezTo>
                        <a:close/>
                      </a:path>
                    </a:pathLst>
                  </a:custGeom>
                  <a:grpFill/>
                  <a:ln w="21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5625B82-0F9A-43BF-9D5D-C2FCE68D117B}"/>
                      </a:ext>
                    </a:extLst>
                  </p:cNvPr>
                  <p:cNvSpPr/>
                  <p:nvPr/>
                </p:nvSpPr>
                <p:spPr>
                  <a:xfrm>
                    <a:off x="4574128" y="4982920"/>
                    <a:ext cx="67006" cy="98418"/>
                  </a:xfrm>
                  <a:custGeom>
                    <a:avLst/>
                    <a:gdLst>
                      <a:gd name="connsiteX0" fmla="*/ 37597 w 67006"/>
                      <a:gd name="connsiteY0" fmla="*/ 5038 h 98418"/>
                      <a:gd name="connsiteX1" fmla="*/ 5370 w 67006"/>
                      <a:gd name="connsiteY1" fmla="*/ 37272 h 98418"/>
                      <a:gd name="connsiteX2" fmla="*/ 5370 w 67006"/>
                      <a:gd name="connsiteY2" fmla="*/ 61146 h 98418"/>
                      <a:gd name="connsiteX3" fmla="*/ 37605 w 67006"/>
                      <a:gd name="connsiteY3" fmla="*/ 93381 h 98418"/>
                      <a:gd name="connsiteX4" fmla="*/ 61479 w 67006"/>
                      <a:gd name="connsiteY4" fmla="*/ 69507 h 98418"/>
                      <a:gd name="connsiteX5" fmla="*/ 41178 w 67006"/>
                      <a:gd name="connsiteY5" fmla="*/ 49206 h 98418"/>
                      <a:gd name="connsiteX6" fmla="*/ 61471 w 67006"/>
                      <a:gd name="connsiteY6" fmla="*/ 28912 h 98418"/>
                      <a:gd name="connsiteX7" fmla="*/ 37597 w 67006"/>
                      <a:gd name="connsiteY7" fmla="*/ 5038 h 98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7006" h="98418">
                        <a:moveTo>
                          <a:pt x="37597" y="5038"/>
                        </a:moveTo>
                        <a:lnTo>
                          <a:pt x="5370" y="37272"/>
                        </a:lnTo>
                        <a:cubicBezTo>
                          <a:pt x="-1790" y="44433"/>
                          <a:pt x="-1790" y="55175"/>
                          <a:pt x="5370" y="61146"/>
                        </a:cubicBezTo>
                        <a:lnTo>
                          <a:pt x="37605" y="93381"/>
                        </a:lnTo>
                        <a:cubicBezTo>
                          <a:pt x="53127" y="108903"/>
                          <a:pt x="78192" y="85020"/>
                          <a:pt x="61479" y="69507"/>
                        </a:cubicBezTo>
                        <a:lnTo>
                          <a:pt x="41178" y="49206"/>
                        </a:lnTo>
                        <a:lnTo>
                          <a:pt x="61471" y="28912"/>
                        </a:lnTo>
                        <a:cubicBezTo>
                          <a:pt x="78192" y="13398"/>
                          <a:pt x="53118" y="-10484"/>
                          <a:pt x="37597" y="5038"/>
                        </a:cubicBezTo>
                        <a:close/>
                      </a:path>
                    </a:pathLst>
                  </a:custGeom>
                  <a:grpFill/>
                  <a:ln w="21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0781F2FD-B6FE-48B8-8521-947B0E4EAEA4}"/>
                      </a:ext>
                    </a:extLst>
                  </p:cNvPr>
                  <p:cNvSpPr/>
                  <p:nvPr/>
                </p:nvSpPr>
                <p:spPr>
                  <a:xfrm>
                    <a:off x="4644852" y="4987883"/>
                    <a:ext cx="69447" cy="95239"/>
                  </a:xfrm>
                  <a:custGeom>
                    <a:avLst/>
                    <a:gdLst>
                      <a:gd name="connsiteX0" fmla="*/ 37307 w 69447"/>
                      <a:gd name="connsiteY0" fmla="*/ 8436 h 95239"/>
                      <a:gd name="connsiteX1" fmla="*/ 2691 w 69447"/>
                      <a:gd name="connsiteY1" fmla="*/ 69318 h 95239"/>
                      <a:gd name="connsiteX2" fmla="*/ 32536 w 69447"/>
                      <a:gd name="connsiteY2" fmla="*/ 86031 h 95239"/>
                      <a:gd name="connsiteX3" fmla="*/ 67152 w 69447"/>
                      <a:gd name="connsiteY3" fmla="*/ 25149 h 95239"/>
                      <a:gd name="connsiteX4" fmla="*/ 37307 w 69447"/>
                      <a:gd name="connsiteY4" fmla="*/ 8436 h 95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447" h="95239">
                        <a:moveTo>
                          <a:pt x="37307" y="8436"/>
                        </a:moveTo>
                        <a:lnTo>
                          <a:pt x="2691" y="69318"/>
                        </a:lnTo>
                        <a:cubicBezTo>
                          <a:pt x="-9251" y="89610"/>
                          <a:pt x="21794" y="106324"/>
                          <a:pt x="32536" y="86031"/>
                        </a:cubicBezTo>
                        <a:lnTo>
                          <a:pt x="67152" y="25149"/>
                        </a:lnTo>
                        <a:cubicBezTo>
                          <a:pt x="77894" y="6046"/>
                          <a:pt x="48049" y="-10667"/>
                          <a:pt x="37307" y="8436"/>
                        </a:cubicBezTo>
                        <a:close/>
                      </a:path>
                    </a:pathLst>
                  </a:custGeom>
                  <a:grpFill/>
                  <a:ln w="21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B17675B1-F259-41AE-A439-20019005FE4E}"/>
                      </a:ext>
                    </a:extLst>
                  </p:cNvPr>
                  <p:cNvSpPr/>
                  <p:nvPr/>
                </p:nvSpPr>
                <p:spPr>
                  <a:xfrm>
                    <a:off x="4530547" y="4882913"/>
                    <a:ext cx="563573" cy="307999"/>
                  </a:xfrm>
                  <a:custGeom>
                    <a:avLst/>
                    <a:gdLst>
                      <a:gd name="connsiteX0" fmla="*/ 496621 w 563573"/>
                      <a:gd name="connsiteY0" fmla="*/ 171900 h 307999"/>
                      <a:gd name="connsiteX1" fmla="*/ 496621 w 563573"/>
                      <a:gd name="connsiteY1" fmla="*/ 242332 h 307999"/>
                      <a:gd name="connsiteX2" fmla="*/ 467967 w 563573"/>
                      <a:gd name="connsiteY2" fmla="*/ 270985 h 307999"/>
                      <a:gd name="connsiteX3" fmla="*/ 491841 w 563573"/>
                      <a:gd name="connsiteY3" fmla="*/ 296059 h 307999"/>
                      <a:gd name="connsiteX4" fmla="*/ 513325 w 563573"/>
                      <a:gd name="connsiteY4" fmla="*/ 274575 h 307999"/>
                      <a:gd name="connsiteX5" fmla="*/ 533620 w 563573"/>
                      <a:gd name="connsiteY5" fmla="*/ 296059 h 307999"/>
                      <a:gd name="connsiteX6" fmla="*/ 558692 w 563573"/>
                      <a:gd name="connsiteY6" fmla="*/ 272185 h 307999"/>
                      <a:gd name="connsiteX7" fmla="*/ 531239 w 563573"/>
                      <a:gd name="connsiteY7" fmla="*/ 243532 h 307999"/>
                      <a:gd name="connsiteX8" fmla="*/ 531239 w 563573"/>
                      <a:gd name="connsiteY8" fmla="*/ 156387 h 307999"/>
                      <a:gd name="connsiteX9" fmla="*/ 514526 w 563573"/>
                      <a:gd name="connsiteY9" fmla="*/ 139674 h 307999"/>
                      <a:gd name="connsiteX10" fmla="*/ 308000 w 563573"/>
                      <a:gd name="connsiteY10" fmla="*/ 139674 h 307999"/>
                      <a:gd name="connsiteX11" fmla="*/ 308000 w 563573"/>
                      <a:gd name="connsiteY11" fmla="*/ 16713 h 307999"/>
                      <a:gd name="connsiteX12" fmla="*/ 291287 w 563573"/>
                      <a:gd name="connsiteY12" fmla="*/ 0 h 307999"/>
                      <a:gd name="connsiteX13" fmla="*/ 16713 w 563573"/>
                      <a:gd name="connsiteY13" fmla="*/ 0 h 307999"/>
                      <a:gd name="connsiteX14" fmla="*/ 0 w 563573"/>
                      <a:gd name="connsiteY14" fmla="*/ 16713 h 307999"/>
                      <a:gd name="connsiteX15" fmla="*/ 0 w 563573"/>
                      <a:gd name="connsiteY15" fmla="*/ 291286 h 307999"/>
                      <a:gd name="connsiteX16" fmla="*/ 16713 w 563573"/>
                      <a:gd name="connsiteY16" fmla="*/ 307999 h 307999"/>
                      <a:gd name="connsiteX17" fmla="*/ 291287 w 563573"/>
                      <a:gd name="connsiteY17" fmla="*/ 307999 h 307999"/>
                      <a:gd name="connsiteX18" fmla="*/ 308000 w 563573"/>
                      <a:gd name="connsiteY18" fmla="*/ 291286 h 307999"/>
                      <a:gd name="connsiteX19" fmla="*/ 308000 w 563573"/>
                      <a:gd name="connsiteY19" fmla="*/ 171906 h 307999"/>
                      <a:gd name="connsiteX20" fmla="*/ 273380 w 563573"/>
                      <a:gd name="connsiteY20" fmla="*/ 274567 h 307999"/>
                      <a:gd name="connsiteX21" fmla="*/ 33426 w 563573"/>
                      <a:gd name="connsiteY21" fmla="*/ 274567 h 307999"/>
                      <a:gd name="connsiteX22" fmla="*/ 33426 w 563573"/>
                      <a:gd name="connsiteY22" fmla="*/ 34613 h 307999"/>
                      <a:gd name="connsiteX23" fmla="*/ 274574 w 563573"/>
                      <a:gd name="connsiteY23" fmla="*/ 34613 h 307999"/>
                      <a:gd name="connsiteX24" fmla="*/ 274574 w 563573"/>
                      <a:gd name="connsiteY24" fmla="*/ 274567 h 307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63573" h="307999">
                        <a:moveTo>
                          <a:pt x="496621" y="171900"/>
                        </a:moveTo>
                        <a:lnTo>
                          <a:pt x="496621" y="242332"/>
                        </a:lnTo>
                        <a:lnTo>
                          <a:pt x="467967" y="270985"/>
                        </a:lnTo>
                        <a:cubicBezTo>
                          <a:pt x="451254" y="286507"/>
                          <a:pt x="476328" y="311572"/>
                          <a:pt x="491841" y="296059"/>
                        </a:cubicBezTo>
                        <a:lnTo>
                          <a:pt x="513325" y="274575"/>
                        </a:lnTo>
                        <a:lnTo>
                          <a:pt x="533620" y="296059"/>
                        </a:lnTo>
                        <a:cubicBezTo>
                          <a:pt x="549142" y="312773"/>
                          <a:pt x="574207" y="288899"/>
                          <a:pt x="558692" y="272185"/>
                        </a:cubicBezTo>
                        <a:lnTo>
                          <a:pt x="531239" y="243532"/>
                        </a:lnTo>
                        <a:lnTo>
                          <a:pt x="531239" y="156387"/>
                        </a:lnTo>
                        <a:cubicBezTo>
                          <a:pt x="531239" y="146836"/>
                          <a:pt x="524076" y="139674"/>
                          <a:pt x="514526" y="139674"/>
                        </a:cubicBezTo>
                        <a:lnTo>
                          <a:pt x="308000" y="139674"/>
                        </a:lnTo>
                        <a:lnTo>
                          <a:pt x="308000" y="16713"/>
                        </a:lnTo>
                        <a:cubicBezTo>
                          <a:pt x="308000" y="7161"/>
                          <a:pt x="300838" y="0"/>
                          <a:pt x="291287" y="0"/>
                        </a:cubicBezTo>
                        <a:lnTo>
                          <a:pt x="16713" y="0"/>
                        </a:lnTo>
                        <a:cubicBezTo>
                          <a:pt x="7161" y="0"/>
                          <a:pt x="0" y="7162"/>
                          <a:pt x="0" y="16713"/>
                        </a:cubicBezTo>
                        <a:lnTo>
                          <a:pt x="0" y="291286"/>
                        </a:lnTo>
                        <a:cubicBezTo>
                          <a:pt x="0" y="300839"/>
                          <a:pt x="7161" y="307999"/>
                          <a:pt x="16713" y="307999"/>
                        </a:cubicBezTo>
                        <a:lnTo>
                          <a:pt x="291287" y="307999"/>
                        </a:lnTo>
                        <a:cubicBezTo>
                          <a:pt x="300838" y="307999"/>
                          <a:pt x="308000" y="300839"/>
                          <a:pt x="308000" y="291286"/>
                        </a:cubicBezTo>
                        <a:lnTo>
                          <a:pt x="308000" y="171906"/>
                        </a:lnTo>
                        <a:close/>
                        <a:moveTo>
                          <a:pt x="273380" y="274567"/>
                        </a:moveTo>
                        <a:lnTo>
                          <a:pt x="33426" y="274567"/>
                        </a:lnTo>
                        <a:lnTo>
                          <a:pt x="33426" y="34613"/>
                        </a:lnTo>
                        <a:lnTo>
                          <a:pt x="274574" y="34613"/>
                        </a:lnTo>
                        <a:lnTo>
                          <a:pt x="274574" y="274567"/>
                        </a:lnTo>
                        <a:close/>
                      </a:path>
                    </a:pathLst>
                  </a:custGeom>
                  <a:grpFill/>
                  <a:ln w="21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2A7F9C6C-37A6-467E-98FC-D6AE135BA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rcRect b="21714"/>
              <a:stretch/>
            </p:blipFill>
            <p:spPr>
              <a:xfrm>
                <a:off x="7322282" y="2925000"/>
                <a:ext cx="1287586" cy="1008000"/>
              </a:xfrm>
              <a:prstGeom prst="rect">
                <a:avLst/>
              </a:prstGeom>
            </p:spPr>
          </p:pic>
          <p:pic>
            <p:nvPicPr>
              <p:cNvPr id="121" name="Graphic 120" descr="User with solid fill">
                <a:extLst>
                  <a:ext uri="{FF2B5EF4-FFF2-40B4-BE49-F238E27FC236}">
                    <a16:creationId xmlns:a16="http://schemas.microsoft.com/office/drawing/2014/main" id="{97BFD5CF-D084-44F5-B4FF-D94ECC820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585275" y="2925000"/>
                <a:ext cx="1008000" cy="1008000"/>
              </a:xfrm>
              <a:prstGeom prst="rect">
                <a:avLst/>
              </a:prstGeom>
            </p:spPr>
          </p:pic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B1975473-DE05-40BE-AAB6-105F98632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6220" y="3465513"/>
                <a:ext cx="540000" cy="0"/>
              </a:xfrm>
              <a:prstGeom prst="straightConnector1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C21D1E94-98AB-40D6-AE3E-1331C9ABD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0495" y="3472097"/>
                <a:ext cx="540000" cy="0"/>
              </a:xfrm>
              <a:prstGeom prst="straightConnector1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A0388096-017D-4230-82AD-4CF7A88031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4450" y="3478681"/>
                <a:ext cx="540000" cy="0"/>
              </a:xfrm>
              <a:prstGeom prst="straightConnector1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0B7DE8-36DE-4FDA-9977-96C8344AB53B}"/>
                  </a:ext>
                </a:extLst>
              </p:cNvPr>
              <p:cNvSpPr txBox="1"/>
              <p:nvPr/>
            </p:nvSpPr>
            <p:spPr>
              <a:xfrm>
                <a:off x="2379238" y="4456170"/>
                <a:ext cx="1420074" cy="460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rtl="0">
                  <a:lnSpc>
                    <a:spcPct val="107000"/>
                  </a:lnSpc>
                </a:pPr>
                <a:r>
                  <a:rPr lang="en-US" sz="2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End user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947F6D1-D67E-4FB0-9764-D45A5F90455A}"/>
                  </a:ext>
                </a:extLst>
              </p:cNvPr>
              <p:cNvSpPr txBox="1"/>
              <p:nvPr/>
            </p:nvSpPr>
            <p:spPr>
              <a:xfrm>
                <a:off x="4817638" y="4491811"/>
                <a:ext cx="1420074" cy="856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rtl="0">
                  <a:lnSpc>
                    <a:spcPct val="107000"/>
                  </a:lnSpc>
                </a:pPr>
                <a:r>
                  <a:rPr lang="en-US" sz="2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API Request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4DBCCFF-F1B6-4200-81EA-771DEBDB0FA0}"/>
                  </a:ext>
                </a:extLst>
              </p:cNvPr>
              <p:cNvSpPr txBox="1"/>
              <p:nvPr/>
            </p:nvSpPr>
            <p:spPr>
              <a:xfrm>
                <a:off x="7356949" y="4456169"/>
                <a:ext cx="1420074" cy="460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rtl="0">
                  <a:lnSpc>
                    <a:spcPct val="107000"/>
                  </a:lnSpc>
                </a:pPr>
                <a:r>
                  <a:rPr lang="en-US" sz="2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Server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11C0B4F-A36A-4CB0-822F-4454F4A70C18}"/>
                  </a:ext>
                </a:extLst>
              </p:cNvPr>
              <p:cNvSpPr txBox="1"/>
              <p:nvPr/>
            </p:nvSpPr>
            <p:spPr>
              <a:xfrm>
                <a:off x="9694438" y="4456169"/>
                <a:ext cx="1420074" cy="856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rtl="0">
                  <a:lnSpc>
                    <a:spcPct val="107000"/>
                  </a:lnSpc>
                </a:pPr>
                <a:r>
                  <a:rPr lang="en-US" sz="2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API Response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9305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84D5A6D-5FDE-414D-9E19-6E6AD174CBA4}"/>
              </a:ext>
            </a:extLst>
          </p:cNvPr>
          <p:cNvGrpSpPr/>
          <p:nvPr/>
        </p:nvGrpSpPr>
        <p:grpSpPr>
          <a:xfrm>
            <a:off x="4251614" y="737116"/>
            <a:ext cx="5853086" cy="5834954"/>
            <a:chOff x="2923073" y="370390"/>
            <a:chExt cx="6426723" cy="64068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DA1E90-72E3-4035-9568-761CF2EE5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t="-9804" r="5147" b="-9804"/>
            <a:stretch/>
          </p:blipFill>
          <p:spPr>
            <a:xfrm>
              <a:off x="2923073" y="1457344"/>
              <a:ext cx="1440000" cy="1440000"/>
            </a:xfrm>
            <a:prstGeom prst="ellipse">
              <a:avLst/>
            </a:prstGeom>
            <a:ln w="28575">
              <a:solidFill>
                <a:srgbClr val="0D476F"/>
              </a:solidFill>
            </a:ln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70226F51-2536-4E7D-B77B-771598F8E6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-2"/>
            <a:stretch/>
          </p:blipFill>
          <p:spPr bwMode="auto">
            <a:xfrm>
              <a:off x="7828927" y="1487393"/>
              <a:ext cx="1440000" cy="1440000"/>
            </a:xfrm>
            <a:custGeom>
              <a:avLst/>
              <a:gdLst/>
              <a:ahLst/>
              <a:cxnLst/>
              <a:rect l="l" t="t" r="r" b="b"/>
              <a:pathLst>
                <a:path w="2663168" h="2663168">
                  <a:moveTo>
                    <a:pt x="1331584" y="0"/>
                  </a:moveTo>
                  <a:cubicBezTo>
                    <a:pt x="2066998" y="0"/>
                    <a:pt x="2663168" y="596170"/>
                    <a:pt x="2663168" y="1331584"/>
                  </a:cubicBezTo>
                  <a:cubicBezTo>
                    <a:pt x="2663168" y="2066998"/>
                    <a:pt x="2066998" y="2663168"/>
                    <a:pt x="1331584" y="2663168"/>
                  </a:cubicBezTo>
                  <a:cubicBezTo>
                    <a:pt x="596170" y="2663168"/>
                    <a:pt x="0" y="2066998"/>
                    <a:pt x="0" y="1331584"/>
                  </a:cubicBezTo>
                  <a:cubicBezTo>
                    <a:pt x="0" y="596170"/>
                    <a:pt x="596170" y="0"/>
                    <a:pt x="1331584" y="0"/>
                  </a:cubicBezTo>
                  <a:close/>
                </a:path>
              </a:pathLst>
            </a:custGeom>
            <a:noFill/>
            <a:ln w="38100">
              <a:solidFill>
                <a:srgbClr val="0D47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Icon&#10;&#10;Description automatically generated">
              <a:extLst>
                <a:ext uri="{FF2B5EF4-FFF2-40B4-BE49-F238E27FC236}">
                  <a16:creationId xmlns:a16="http://schemas.microsoft.com/office/drawing/2014/main" id="{B1B22267-A746-4D77-BB39-3DAF783F0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76000" y="5216121"/>
              <a:ext cx="1440000" cy="1440000"/>
            </a:xfrm>
            <a:prstGeom prst="ellipse">
              <a:avLst/>
            </a:prstGeom>
            <a:ln w="38100">
              <a:solidFill>
                <a:srgbClr val="0D476F"/>
              </a:solidFill>
            </a:ln>
          </p:spPr>
        </p:pic>
        <p:pic>
          <p:nvPicPr>
            <p:cNvPr id="5" name="Graphic 4" descr="Server with solid fill">
              <a:extLst>
                <a:ext uri="{FF2B5EF4-FFF2-40B4-BE49-F238E27FC236}">
                  <a16:creationId xmlns:a16="http://schemas.microsoft.com/office/drawing/2014/main" id="{4FCA8988-C565-44D1-9B6E-E49853C7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376000" y="2709000"/>
              <a:ext cx="1440000" cy="14400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5CC097-D037-42A6-9624-34C1BF25DE8A}"/>
                </a:ext>
              </a:extLst>
            </p:cNvPr>
            <p:cNvCxnSpPr>
              <a:stCxn id="15" idx="5"/>
              <a:endCxn id="5" idx="1"/>
            </p:cNvCxnSpPr>
            <p:nvPr/>
          </p:nvCxnSpPr>
          <p:spPr>
            <a:xfrm>
              <a:off x="4152190" y="2686461"/>
              <a:ext cx="1223810" cy="7425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D630EED-0A72-4056-BD31-21EF9D1DA4FE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6816000" y="2686461"/>
              <a:ext cx="1124233" cy="7425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F7678EA-B3F4-437C-A846-4B066BD64397}"/>
                </a:ext>
              </a:extLst>
            </p:cNvPr>
            <p:cNvCxnSpPr>
              <a:cxnSpLocks/>
              <a:stCxn id="3" idx="0"/>
              <a:endCxn id="5" idx="2"/>
            </p:cNvCxnSpPr>
            <p:nvPr/>
          </p:nvCxnSpPr>
          <p:spPr>
            <a:xfrm flipV="1">
              <a:off x="6096000" y="4149000"/>
              <a:ext cx="0" cy="106712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7C6F83C3-ECF9-48D6-A670-5D14695E509D}"/>
                </a:ext>
              </a:extLst>
            </p:cNvPr>
            <p:cNvSpPr/>
            <p:nvPr/>
          </p:nvSpPr>
          <p:spPr>
            <a:xfrm>
              <a:off x="4363073" y="370390"/>
              <a:ext cx="3577160" cy="1117003"/>
            </a:xfrm>
            <a:prstGeom prst="curvedDownArrow">
              <a:avLst>
                <a:gd name="adj1" fmla="val 16840"/>
                <a:gd name="adj2" fmla="val 31199"/>
                <a:gd name="adj3" fmla="val 23964"/>
              </a:avLst>
            </a:prstGeom>
            <a:solidFill>
              <a:srgbClr val="26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Arrow: Curved Down 31">
              <a:extLst>
                <a:ext uri="{FF2B5EF4-FFF2-40B4-BE49-F238E27FC236}">
                  <a16:creationId xmlns:a16="http://schemas.microsoft.com/office/drawing/2014/main" id="{54EB3A7E-0C65-4510-8133-93D310B58C17}"/>
                </a:ext>
              </a:extLst>
            </p:cNvPr>
            <p:cNvSpPr/>
            <p:nvPr/>
          </p:nvSpPr>
          <p:spPr>
            <a:xfrm rot="7317932">
              <a:off x="7002715" y="4430123"/>
              <a:ext cx="3577160" cy="1117003"/>
            </a:xfrm>
            <a:prstGeom prst="curvedDownArrow">
              <a:avLst>
                <a:gd name="adj1" fmla="val 16840"/>
                <a:gd name="adj2" fmla="val 31199"/>
                <a:gd name="adj3" fmla="val 23964"/>
              </a:avLst>
            </a:prstGeom>
            <a:solidFill>
              <a:srgbClr val="26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Arrow: Curved Down 33">
              <a:extLst>
                <a:ext uri="{FF2B5EF4-FFF2-40B4-BE49-F238E27FC236}">
                  <a16:creationId xmlns:a16="http://schemas.microsoft.com/office/drawing/2014/main" id="{C4AC3E1D-C0C4-4C83-9E7A-9CD2F8AA39E9}"/>
                </a:ext>
              </a:extLst>
            </p:cNvPr>
            <p:cNvSpPr/>
            <p:nvPr/>
          </p:nvSpPr>
          <p:spPr>
            <a:xfrm rot="14196486">
              <a:off x="1857971" y="4244999"/>
              <a:ext cx="3577160" cy="1117003"/>
            </a:xfrm>
            <a:prstGeom prst="curvedDownArrow">
              <a:avLst>
                <a:gd name="adj1" fmla="val 16840"/>
                <a:gd name="adj2" fmla="val 31199"/>
                <a:gd name="adj3" fmla="val 23964"/>
              </a:avLst>
            </a:prstGeom>
            <a:solidFill>
              <a:srgbClr val="26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Title 11">
            <a:extLst>
              <a:ext uri="{FF2B5EF4-FFF2-40B4-BE49-F238E27FC236}">
                <a16:creationId xmlns:a16="http://schemas.microsoft.com/office/drawing/2014/main" id="{15368599-F704-4EA6-B45D-648152AA136C}"/>
              </a:ext>
            </a:extLst>
          </p:cNvPr>
          <p:cNvSpPr txBox="1">
            <a:spLocks/>
          </p:cNvSpPr>
          <p:nvPr/>
        </p:nvSpPr>
        <p:spPr>
          <a:xfrm>
            <a:off x="1823858" y="259540"/>
            <a:ext cx="4647383" cy="701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Back-end:</a:t>
            </a:r>
          </a:p>
        </p:txBody>
      </p:sp>
    </p:spTree>
    <p:extLst>
      <p:ext uri="{BB962C8B-B14F-4D97-AF65-F5344CB8AC3E}">
        <p14:creationId xmlns:p14="http://schemas.microsoft.com/office/powerpoint/2010/main" val="906153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0B8D87-E8EE-4667-AA7B-08C59D1965EB}"/>
              </a:ext>
            </a:extLst>
          </p:cNvPr>
          <p:cNvSpPr/>
          <p:nvPr/>
        </p:nvSpPr>
        <p:spPr>
          <a:xfrm rot="10800000">
            <a:off x="0" y="-2864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E6770D7-4468-47F5-9FBD-9068E977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CD06280-4103-4B28-A8C8-3D7A845B6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6DF3A6C-1261-4A04-B3DD-050DEAAD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935732-3527-48D1-8EF3-148BC26A9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20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583BAD01-87B1-431F-945A-80010720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A596D50-BBA6-4AEB-823F-DA773DF9E4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1233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CE357910-1DA7-4005-9899-FADC19D779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65" y="3677878"/>
            <a:ext cx="540000" cy="526829"/>
          </a:xfrm>
          <a:prstGeom prst="rect">
            <a:avLst/>
          </a:prstGeom>
        </p:spPr>
      </p:pic>
      <p:pic>
        <p:nvPicPr>
          <p:cNvPr id="42" name="Graphic 41" descr="Lights On with solid fill">
            <a:extLst>
              <a:ext uri="{FF2B5EF4-FFF2-40B4-BE49-F238E27FC236}">
                <a16:creationId xmlns:a16="http://schemas.microsoft.com/office/drawing/2014/main" id="{2817BA16-EEC9-4397-8F1E-43940792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3" name="Graphic 42" descr="Questions with solid fill">
            <a:extLst>
              <a:ext uri="{FF2B5EF4-FFF2-40B4-BE49-F238E27FC236}">
                <a16:creationId xmlns:a16="http://schemas.microsoft.com/office/drawing/2014/main" id="{89C3B912-6FF5-4DBA-9FE7-1F9CBA04EF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4" name="Graphic 43" descr="Hurdle with solid fill">
            <a:extLst>
              <a:ext uri="{FF2B5EF4-FFF2-40B4-BE49-F238E27FC236}">
                <a16:creationId xmlns:a16="http://schemas.microsoft.com/office/drawing/2014/main" id="{B2D1B518-F88D-42B4-BFC1-9CC058DAEC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5" name="Graphic 44" descr="Future with solid fill">
            <a:extLst>
              <a:ext uri="{FF2B5EF4-FFF2-40B4-BE49-F238E27FC236}">
                <a16:creationId xmlns:a16="http://schemas.microsoft.com/office/drawing/2014/main" id="{F16C6EF9-F7DE-455B-B9FC-7247E4E7B9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46" name="Graphic 45" descr="Presentation with pie chart with solid fill">
            <a:extLst>
              <a:ext uri="{FF2B5EF4-FFF2-40B4-BE49-F238E27FC236}">
                <a16:creationId xmlns:a16="http://schemas.microsoft.com/office/drawing/2014/main" id="{65D84BE1-95ED-4035-B169-14007509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9009B8E-7B74-439A-9814-238C7D710022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32"/>
          <a:stretch/>
        </p:blipFill>
        <p:spPr>
          <a:xfrm>
            <a:off x="3168216" y="648306"/>
            <a:ext cx="7855352" cy="6209572"/>
          </a:xfrm>
          <a:prstGeom prst="rect">
            <a:avLst/>
          </a:prstGeom>
        </p:spPr>
      </p:pic>
      <p:sp>
        <p:nvSpPr>
          <p:cNvPr id="16" name="Title 11">
            <a:extLst>
              <a:ext uri="{FF2B5EF4-FFF2-40B4-BE49-F238E27FC236}">
                <a16:creationId xmlns:a16="http://schemas.microsoft.com/office/drawing/2014/main" id="{3893EE2F-4CA8-4DDC-8BCE-B7A3A66DEDBE}"/>
              </a:ext>
            </a:extLst>
          </p:cNvPr>
          <p:cNvSpPr txBox="1">
            <a:spLocks/>
          </p:cNvSpPr>
          <p:nvPr/>
        </p:nvSpPr>
        <p:spPr>
          <a:xfrm>
            <a:off x="1823858" y="259540"/>
            <a:ext cx="5757560" cy="701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Device-Block diagram:</a:t>
            </a:r>
          </a:p>
        </p:txBody>
      </p:sp>
    </p:spTree>
    <p:extLst>
      <p:ext uri="{BB962C8B-B14F-4D97-AF65-F5344CB8AC3E}">
        <p14:creationId xmlns:p14="http://schemas.microsoft.com/office/powerpoint/2010/main" val="2667359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C81805-E94C-49A9-8F32-7D1DC5560EFA}"/>
              </a:ext>
            </a:extLst>
          </p:cNvPr>
          <p:cNvSpPr/>
          <p:nvPr/>
        </p:nvSpPr>
        <p:spPr>
          <a:xfrm rot="10800000">
            <a:off x="0" y="-181266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CD70DF3-EBD5-4175-8E8C-72BA1E040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E88E497F-C099-40A3-8F95-355D913CC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A312D7E5-7261-424A-B17F-28E392E391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1398967F-1174-4315-ADB8-CD6F256A7E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75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EEC1923E-E6A8-4559-8141-84CD21F0E8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F1E00C4C-659A-4EB6-ADDC-84D4D6B8CF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8178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resentation with pie chart with solid fill">
            <a:extLst>
              <a:ext uri="{FF2B5EF4-FFF2-40B4-BE49-F238E27FC236}">
                <a16:creationId xmlns:a16="http://schemas.microsoft.com/office/drawing/2014/main" id="{18E3AECA-15D9-4555-AB1E-B8541360EB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97617" y="4708522"/>
            <a:ext cx="526829" cy="526829"/>
          </a:xfrm>
          <a:prstGeom prst="rect">
            <a:avLst/>
          </a:prstGeom>
        </p:spPr>
      </p:pic>
      <p:pic>
        <p:nvPicPr>
          <p:cNvPr id="44" name="Graphic 43" descr="Lights On with solid fill">
            <a:extLst>
              <a:ext uri="{FF2B5EF4-FFF2-40B4-BE49-F238E27FC236}">
                <a16:creationId xmlns:a16="http://schemas.microsoft.com/office/drawing/2014/main" id="{FFCC66E7-FFE3-44DE-9F2B-9FD87454FC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5" name="Graphic 44" descr="Questions with solid fill">
            <a:extLst>
              <a:ext uri="{FF2B5EF4-FFF2-40B4-BE49-F238E27FC236}">
                <a16:creationId xmlns:a16="http://schemas.microsoft.com/office/drawing/2014/main" id="{C80D0A53-499C-40FA-9C50-0839FB505F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6" name="Graphic 45" descr="Playbook with solid fill">
            <a:extLst>
              <a:ext uri="{FF2B5EF4-FFF2-40B4-BE49-F238E27FC236}">
                <a16:creationId xmlns:a16="http://schemas.microsoft.com/office/drawing/2014/main" id="{709C651F-0FEC-4588-B734-ABAA1B37C2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22328" y="3677878"/>
            <a:ext cx="540000" cy="526829"/>
          </a:xfrm>
          <a:prstGeom prst="rect">
            <a:avLst/>
          </a:prstGeom>
        </p:spPr>
      </p:pic>
      <p:pic>
        <p:nvPicPr>
          <p:cNvPr id="47" name="Graphic 46" descr="Hurdle with solid fill">
            <a:extLst>
              <a:ext uri="{FF2B5EF4-FFF2-40B4-BE49-F238E27FC236}">
                <a16:creationId xmlns:a16="http://schemas.microsoft.com/office/drawing/2014/main" id="{B9FAA795-889E-4C60-A481-0414DF6E7B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8" name="Graphic 47" descr="Future with solid fill">
            <a:extLst>
              <a:ext uri="{FF2B5EF4-FFF2-40B4-BE49-F238E27FC236}">
                <a16:creationId xmlns:a16="http://schemas.microsoft.com/office/drawing/2014/main" id="{222664E4-B0DE-4472-96C3-3B47A07908A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1BA27F5-6BB8-4381-AC4F-ACD5FC8820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95" end="54209.9"/>
                </p14:media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157619" y="1417637"/>
            <a:ext cx="947896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C81805-E94C-49A9-8F32-7D1DC5560EFA}"/>
              </a:ext>
            </a:extLst>
          </p:cNvPr>
          <p:cNvSpPr/>
          <p:nvPr/>
        </p:nvSpPr>
        <p:spPr>
          <a:xfrm rot="10800000">
            <a:off x="0" y="-181266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CD70DF3-EBD5-4175-8E8C-72BA1E040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E88E497F-C099-40A3-8F95-355D913CC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A312D7E5-7261-424A-B17F-28E392E391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1398967F-1174-4315-ADB8-CD6F256A7E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75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EEC1923E-E6A8-4559-8141-84CD21F0E8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F1E00C4C-659A-4EB6-ADDC-84D4D6B8CF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8178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resentation with pie chart with solid fill">
            <a:extLst>
              <a:ext uri="{FF2B5EF4-FFF2-40B4-BE49-F238E27FC236}">
                <a16:creationId xmlns:a16="http://schemas.microsoft.com/office/drawing/2014/main" id="{18E3AECA-15D9-4555-AB1E-B8541360EB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97617" y="4708522"/>
            <a:ext cx="526829" cy="526829"/>
          </a:xfrm>
          <a:prstGeom prst="rect">
            <a:avLst/>
          </a:prstGeom>
        </p:spPr>
      </p:pic>
      <p:pic>
        <p:nvPicPr>
          <p:cNvPr id="44" name="Graphic 43" descr="Lights On with solid fill">
            <a:extLst>
              <a:ext uri="{FF2B5EF4-FFF2-40B4-BE49-F238E27FC236}">
                <a16:creationId xmlns:a16="http://schemas.microsoft.com/office/drawing/2014/main" id="{FFCC66E7-FFE3-44DE-9F2B-9FD87454FC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5" name="Graphic 44" descr="Questions with solid fill">
            <a:extLst>
              <a:ext uri="{FF2B5EF4-FFF2-40B4-BE49-F238E27FC236}">
                <a16:creationId xmlns:a16="http://schemas.microsoft.com/office/drawing/2014/main" id="{C80D0A53-499C-40FA-9C50-0839FB505F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6" name="Graphic 45" descr="Playbook with solid fill">
            <a:extLst>
              <a:ext uri="{FF2B5EF4-FFF2-40B4-BE49-F238E27FC236}">
                <a16:creationId xmlns:a16="http://schemas.microsoft.com/office/drawing/2014/main" id="{709C651F-0FEC-4588-B734-ABAA1B37C2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22328" y="3677878"/>
            <a:ext cx="540000" cy="526829"/>
          </a:xfrm>
          <a:prstGeom prst="rect">
            <a:avLst/>
          </a:prstGeom>
        </p:spPr>
      </p:pic>
      <p:pic>
        <p:nvPicPr>
          <p:cNvPr id="47" name="Graphic 46" descr="Hurdle with solid fill">
            <a:extLst>
              <a:ext uri="{FF2B5EF4-FFF2-40B4-BE49-F238E27FC236}">
                <a16:creationId xmlns:a16="http://schemas.microsoft.com/office/drawing/2014/main" id="{B9FAA795-889E-4C60-A481-0414DF6E7B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8" name="Graphic 47" descr="Future with solid fill">
            <a:extLst>
              <a:ext uri="{FF2B5EF4-FFF2-40B4-BE49-F238E27FC236}">
                <a16:creationId xmlns:a16="http://schemas.microsoft.com/office/drawing/2014/main" id="{222664E4-B0DE-4472-96C3-3B47A07908A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1BA27F5-6BB8-4381-AC4F-ACD5FC8820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915" end="26198.9"/>
                </p14:media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157619" y="1417637"/>
            <a:ext cx="947896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C81805-E94C-49A9-8F32-7D1DC5560EFA}"/>
              </a:ext>
            </a:extLst>
          </p:cNvPr>
          <p:cNvSpPr/>
          <p:nvPr/>
        </p:nvSpPr>
        <p:spPr>
          <a:xfrm rot="10800000">
            <a:off x="0" y="-181266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CD70DF3-EBD5-4175-8E8C-72BA1E040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2337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E88E497F-C099-40A3-8F95-355D913CC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752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A312D7E5-7261-424A-B17F-28E392E391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752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1398967F-1174-4315-ADB8-CD6F256A7E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752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EEC1923E-E6A8-4559-8141-84CD21F0E8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575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F1E00C4C-659A-4EB6-ADDC-84D4D6B8CF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81787" y="4689292"/>
            <a:ext cx="526829" cy="526829"/>
          </a:xfrm>
          <a:prstGeom prst="rect">
            <a:avLst/>
          </a:prstGeom>
        </p:spPr>
      </p:pic>
      <p:pic>
        <p:nvPicPr>
          <p:cNvPr id="33" name="Graphic 32" descr="Presentation with pie chart with solid fill">
            <a:extLst>
              <a:ext uri="{FF2B5EF4-FFF2-40B4-BE49-F238E27FC236}">
                <a16:creationId xmlns:a16="http://schemas.microsoft.com/office/drawing/2014/main" id="{18E3AECA-15D9-4555-AB1E-B8541360EB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97617" y="4708522"/>
            <a:ext cx="526829" cy="526829"/>
          </a:xfrm>
          <a:prstGeom prst="rect">
            <a:avLst/>
          </a:prstGeom>
        </p:spPr>
      </p:pic>
      <p:pic>
        <p:nvPicPr>
          <p:cNvPr id="44" name="Graphic 43" descr="Lights On with solid fill">
            <a:extLst>
              <a:ext uri="{FF2B5EF4-FFF2-40B4-BE49-F238E27FC236}">
                <a16:creationId xmlns:a16="http://schemas.microsoft.com/office/drawing/2014/main" id="{FFCC66E7-FFE3-44DE-9F2B-9FD87454FC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45" name="Graphic 44" descr="Questions with solid fill">
            <a:extLst>
              <a:ext uri="{FF2B5EF4-FFF2-40B4-BE49-F238E27FC236}">
                <a16:creationId xmlns:a16="http://schemas.microsoft.com/office/drawing/2014/main" id="{C80D0A53-499C-40FA-9C50-0839FB505F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46" name="Graphic 45" descr="Playbook with solid fill">
            <a:extLst>
              <a:ext uri="{FF2B5EF4-FFF2-40B4-BE49-F238E27FC236}">
                <a16:creationId xmlns:a16="http://schemas.microsoft.com/office/drawing/2014/main" id="{709C651F-0FEC-4588-B734-ABAA1B37C2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722328" y="3677878"/>
            <a:ext cx="540000" cy="526829"/>
          </a:xfrm>
          <a:prstGeom prst="rect">
            <a:avLst/>
          </a:prstGeom>
        </p:spPr>
      </p:pic>
      <p:pic>
        <p:nvPicPr>
          <p:cNvPr id="47" name="Graphic 46" descr="Hurdle with solid fill">
            <a:extLst>
              <a:ext uri="{FF2B5EF4-FFF2-40B4-BE49-F238E27FC236}">
                <a16:creationId xmlns:a16="http://schemas.microsoft.com/office/drawing/2014/main" id="{B9FAA795-889E-4C60-A481-0414DF6E7B9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pic>
        <p:nvPicPr>
          <p:cNvPr id="48" name="Graphic 47" descr="Future with solid fill">
            <a:extLst>
              <a:ext uri="{FF2B5EF4-FFF2-40B4-BE49-F238E27FC236}">
                <a16:creationId xmlns:a16="http://schemas.microsoft.com/office/drawing/2014/main" id="{222664E4-B0DE-4472-96C3-3B47A07908A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-704446" y="5700707"/>
            <a:ext cx="540000" cy="526829"/>
          </a:xfrm>
          <a:prstGeom prst="rect">
            <a:avLst/>
          </a:prstGeom>
        </p:spPr>
      </p:pic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1BA27F5-6BB8-4381-AC4F-ACD5FC8820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956" end="0.9"/>
                </p14:media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157619" y="1417637"/>
            <a:ext cx="947896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7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70C8202-3B90-4F59-A622-B7BDEE0F08D4}"/>
              </a:ext>
            </a:extLst>
          </p:cNvPr>
          <p:cNvSpPr/>
          <p:nvPr/>
        </p:nvSpPr>
        <p:spPr>
          <a:xfrm rot="10800000">
            <a:off x="0" y="-832228"/>
            <a:ext cx="1260000" cy="16813016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E23A742B-63A7-47F5-8CFA-E893681BF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3912" y="643636"/>
            <a:ext cx="526829" cy="526829"/>
          </a:xfrm>
          <a:prstGeom prst="rect">
            <a:avLst/>
          </a:prstGeom>
        </p:spPr>
      </p:pic>
      <p:pic>
        <p:nvPicPr>
          <p:cNvPr id="23" name="Graphic 22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396DE6D5-8CF2-46EA-B119-C84367C8D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327" y="1650515"/>
            <a:ext cx="540000" cy="526829"/>
          </a:xfrm>
          <a:prstGeom prst="rect">
            <a:avLst/>
          </a:prstGeom>
        </p:spPr>
      </p:pic>
      <p:pic>
        <p:nvPicPr>
          <p:cNvPr id="24" name="Graphic 23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0BA2517-410B-4C68-9FF8-0BBD96F3F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327" y="2657394"/>
            <a:ext cx="540000" cy="526829"/>
          </a:xfrm>
          <a:prstGeom prst="rect">
            <a:avLst/>
          </a:prstGeom>
        </p:spPr>
      </p:pic>
      <p:pic>
        <p:nvPicPr>
          <p:cNvPr id="25" name="Graphic 24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1D7FF9A-1D39-4575-B135-3DCEF67FE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327" y="3677878"/>
            <a:ext cx="540000" cy="526829"/>
          </a:xfrm>
          <a:prstGeom prst="rect">
            <a:avLst/>
          </a:prstGeom>
        </p:spPr>
      </p:pic>
      <p:pic>
        <p:nvPicPr>
          <p:cNvPr id="26" name="Graphic 25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90ACB90-C465-48D0-BA7D-91CB94CBD9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5202" y="5700707"/>
            <a:ext cx="540000" cy="526829"/>
          </a:xfrm>
          <a:prstGeom prst="rect">
            <a:avLst/>
          </a:prstGeom>
        </p:spPr>
      </p:pic>
      <p:pic>
        <p:nvPicPr>
          <p:cNvPr id="27" name="Graphic 26" descr="Presentation with pie char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7C3149E7-6C8C-4414-9733-A5D5E33504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323912" y="4689292"/>
            <a:ext cx="526829" cy="526829"/>
          </a:xfrm>
          <a:prstGeom prst="rect">
            <a:avLst/>
          </a:prstGeom>
        </p:spPr>
      </p:pic>
      <p:pic>
        <p:nvPicPr>
          <p:cNvPr id="29" name="Graphic 28" descr="Lights On with solid fill">
            <a:extLst>
              <a:ext uri="{FF2B5EF4-FFF2-40B4-BE49-F238E27FC236}">
                <a16:creationId xmlns:a16="http://schemas.microsoft.com/office/drawing/2014/main" id="{2CA7F2C9-450F-4E84-8F2E-59CDA60C15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700709" y="1655050"/>
            <a:ext cx="540000" cy="526829"/>
          </a:xfrm>
          <a:prstGeom prst="rect">
            <a:avLst/>
          </a:prstGeom>
        </p:spPr>
      </p:pic>
      <p:pic>
        <p:nvPicPr>
          <p:cNvPr id="31" name="Graphic 30" descr="Questions with solid fill">
            <a:extLst>
              <a:ext uri="{FF2B5EF4-FFF2-40B4-BE49-F238E27FC236}">
                <a16:creationId xmlns:a16="http://schemas.microsoft.com/office/drawing/2014/main" id="{D0D77677-1EA8-423A-81F0-84980155C7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-715743" y="643636"/>
            <a:ext cx="526829" cy="526829"/>
          </a:xfrm>
          <a:prstGeom prst="rect">
            <a:avLst/>
          </a:prstGeom>
        </p:spPr>
      </p:pic>
      <p:pic>
        <p:nvPicPr>
          <p:cNvPr id="33" name="Graphic 32" descr="Playbook with solid fill">
            <a:extLst>
              <a:ext uri="{FF2B5EF4-FFF2-40B4-BE49-F238E27FC236}">
                <a16:creationId xmlns:a16="http://schemas.microsoft.com/office/drawing/2014/main" id="{2D1493D2-FFFF-4511-81EC-24108F298F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22328" y="3677878"/>
            <a:ext cx="540000" cy="526829"/>
          </a:xfrm>
          <a:prstGeom prst="rect">
            <a:avLst/>
          </a:prstGeom>
        </p:spPr>
      </p:pic>
      <p:pic>
        <p:nvPicPr>
          <p:cNvPr id="35" name="Graphic 34" descr="Future with solid fill">
            <a:extLst>
              <a:ext uri="{FF2B5EF4-FFF2-40B4-BE49-F238E27FC236}">
                <a16:creationId xmlns:a16="http://schemas.microsoft.com/office/drawing/2014/main" id="{06315517-E87D-47E3-B00A-63C521C65C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7360" y="5700707"/>
            <a:ext cx="540000" cy="526829"/>
          </a:xfrm>
          <a:prstGeom prst="rect">
            <a:avLst/>
          </a:prstGeom>
        </p:spPr>
      </p:pic>
      <p:pic>
        <p:nvPicPr>
          <p:cNvPr id="37" name="Graphic 36" descr="Presentation with pie chart with solid fill">
            <a:extLst>
              <a:ext uri="{FF2B5EF4-FFF2-40B4-BE49-F238E27FC236}">
                <a16:creationId xmlns:a16="http://schemas.microsoft.com/office/drawing/2014/main" id="{6F8ACF54-A36F-49B5-A8F8-F10BF8150A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-715743" y="4689292"/>
            <a:ext cx="526829" cy="526829"/>
          </a:xfrm>
          <a:prstGeom prst="rect">
            <a:avLst/>
          </a:prstGeom>
        </p:spPr>
      </p:pic>
      <p:pic>
        <p:nvPicPr>
          <p:cNvPr id="40" name="Graphic 39" descr="Hurdle with solid fill">
            <a:extLst>
              <a:ext uri="{FF2B5EF4-FFF2-40B4-BE49-F238E27FC236}">
                <a16:creationId xmlns:a16="http://schemas.microsoft.com/office/drawing/2014/main" id="{4DCE71CF-FC61-422E-B89A-2C3A21AD98F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711031" y="2663979"/>
            <a:ext cx="540000" cy="526829"/>
          </a:xfrm>
          <a:prstGeom prst="rect">
            <a:avLst/>
          </a:prstGeom>
        </p:spPr>
      </p:pic>
      <p:grpSp>
        <p:nvGrpSpPr>
          <p:cNvPr id="733" name="Group 732">
            <a:extLst>
              <a:ext uri="{FF2B5EF4-FFF2-40B4-BE49-F238E27FC236}">
                <a16:creationId xmlns:a16="http://schemas.microsoft.com/office/drawing/2014/main" id="{36E8B957-9A75-47E9-8804-637D1517FF66}"/>
              </a:ext>
            </a:extLst>
          </p:cNvPr>
          <p:cNvGrpSpPr/>
          <p:nvPr/>
        </p:nvGrpSpPr>
        <p:grpSpPr>
          <a:xfrm>
            <a:off x="4570023" y="907050"/>
            <a:ext cx="4392636" cy="5798820"/>
            <a:chOff x="4459954" y="360465"/>
            <a:chExt cx="5240784" cy="6918479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C6B90D7B-010D-4F13-BA4F-B0E0CAD56D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59954" y="360465"/>
              <a:ext cx="5240784" cy="1620000"/>
              <a:chOff x="3197040" y="385110"/>
              <a:chExt cx="6521866" cy="2022818"/>
            </a:xfrm>
          </p:grpSpPr>
          <p:sp>
            <p:nvSpPr>
              <p:cNvPr id="541" name="Google Shape;1718;p70">
                <a:extLst>
                  <a:ext uri="{FF2B5EF4-FFF2-40B4-BE49-F238E27FC236}">
                    <a16:creationId xmlns:a16="http://schemas.microsoft.com/office/drawing/2014/main" id="{9B47B792-4218-4C22-BD0E-B911A49BADFA}"/>
                  </a:ext>
                </a:extLst>
              </p:cNvPr>
              <p:cNvSpPr/>
              <p:nvPr/>
            </p:nvSpPr>
            <p:spPr>
              <a:xfrm>
                <a:off x="3197040" y="385110"/>
                <a:ext cx="1011945" cy="1011651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rgbClr val="FF505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1719;p70">
                <a:extLst>
                  <a:ext uri="{FF2B5EF4-FFF2-40B4-BE49-F238E27FC236}">
                    <a16:creationId xmlns:a16="http://schemas.microsoft.com/office/drawing/2014/main" id="{9AEF7F5E-7A87-4CF7-9A7F-50B6AA613AF0}"/>
                  </a:ext>
                </a:extLst>
              </p:cNvPr>
              <p:cNvSpPr/>
              <p:nvPr/>
            </p:nvSpPr>
            <p:spPr>
              <a:xfrm>
                <a:off x="3572753" y="760714"/>
                <a:ext cx="1272840" cy="1272086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rgbClr val="FF505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3" name="Google Shape;1720;p70">
                <a:extLst>
                  <a:ext uri="{FF2B5EF4-FFF2-40B4-BE49-F238E27FC236}">
                    <a16:creationId xmlns:a16="http://schemas.microsoft.com/office/drawing/2014/main" id="{2C302868-1A82-43AE-B687-5F10F4C6C66E}"/>
                  </a:ext>
                </a:extLst>
              </p:cNvPr>
              <p:cNvSpPr/>
              <p:nvPr/>
            </p:nvSpPr>
            <p:spPr>
              <a:xfrm>
                <a:off x="4209419" y="747919"/>
                <a:ext cx="5486582" cy="16600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rgbClr val="FF505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F00DD8FF-A0B8-4194-BB83-CFECE95549B7}"/>
                  </a:ext>
                </a:extLst>
              </p:cNvPr>
              <p:cNvSpPr/>
              <p:nvPr/>
            </p:nvSpPr>
            <p:spPr>
              <a:xfrm>
                <a:off x="3857365" y="946766"/>
                <a:ext cx="703616" cy="899982"/>
              </a:xfrm>
              <a:custGeom>
                <a:avLst/>
                <a:gdLst>
                  <a:gd name="connsiteX0" fmla="*/ 3933171 w 4021249"/>
                  <a:gd name="connsiteY0" fmla="*/ 3472250 h 5143496"/>
                  <a:gd name="connsiteX1" fmla="*/ 3752306 w 4021249"/>
                  <a:gd name="connsiteY1" fmla="*/ 3433061 h 5143496"/>
                  <a:gd name="connsiteX2" fmla="*/ 3669677 w 4021249"/>
                  <a:gd name="connsiteY2" fmla="*/ 3475385 h 5143496"/>
                  <a:gd name="connsiteX3" fmla="*/ 3669677 w 4021249"/>
                  <a:gd name="connsiteY3" fmla="*/ 3410753 h 5143496"/>
                  <a:gd name="connsiteX4" fmla="*/ 3605887 w 4021249"/>
                  <a:gd name="connsiteY4" fmla="*/ 3256104 h 5143496"/>
                  <a:gd name="connsiteX5" fmla="*/ 3465740 w 4021249"/>
                  <a:gd name="connsiteY5" fmla="*/ 3195332 h 5143496"/>
                  <a:gd name="connsiteX6" fmla="*/ 3318939 w 4021249"/>
                  <a:gd name="connsiteY6" fmla="*/ 3237695 h 5143496"/>
                  <a:gd name="connsiteX7" fmla="*/ 3318939 w 4021249"/>
                  <a:gd name="connsiteY7" fmla="*/ 295102 h 5143496"/>
                  <a:gd name="connsiteX8" fmla="*/ 3232372 w 4021249"/>
                  <a:gd name="connsiteY8" fmla="*/ 86529 h 5143496"/>
                  <a:gd name="connsiteX9" fmla="*/ 3023800 w 4021249"/>
                  <a:gd name="connsiteY9" fmla="*/ 0 h 5143496"/>
                  <a:gd name="connsiteX10" fmla="*/ 295100 w 4021249"/>
                  <a:gd name="connsiteY10" fmla="*/ 0 h 5143496"/>
                  <a:gd name="connsiteX11" fmla="*/ 86568 w 4021249"/>
                  <a:gd name="connsiteY11" fmla="*/ 86529 h 5143496"/>
                  <a:gd name="connsiteX12" fmla="*/ 0 w 4021249"/>
                  <a:gd name="connsiteY12" fmla="*/ 295102 h 5143496"/>
                  <a:gd name="connsiteX13" fmla="*/ 0 w 4021249"/>
                  <a:gd name="connsiteY13" fmla="*/ 4848356 h 5143496"/>
                  <a:gd name="connsiteX14" fmla="*/ 86568 w 4021249"/>
                  <a:gd name="connsiteY14" fmla="*/ 5056968 h 5143496"/>
                  <a:gd name="connsiteX15" fmla="*/ 295139 w 4021249"/>
                  <a:gd name="connsiteY15" fmla="*/ 5143497 h 5143496"/>
                  <a:gd name="connsiteX16" fmla="*/ 3445312 w 4021249"/>
                  <a:gd name="connsiteY16" fmla="*/ 5143497 h 5143496"/>
                  <a:gd name="connsiteX17" fmla="*/ 3792846 w 4021249"/>
                  <a:gd name="connsiteY17" fmla="*/ 5018318 h 5143496"/>
                  <a:gd name="connsiteX18" fmla="*/ 3979913 w 4021249"/>
                  <a:gd name="connsiteY18" fmla="*/ 4699830 h 5143496"/>
                  <a:gd name="connsiteX19" fmla="*/ 3981667 w 4021249"/>
                  <a:gd name="connsiteY19" fmla="*/ 4690944 h 5143496"/>
                  <a:gd name="connsiteX20" fmla="*/ 4021247 w 4021249"/>
                  <a:gd name="connsiteY20" fmla="*/ 4259750 h 5143496"/>
                  <a:gd name="connsiteX21" fmla="*/ 4021247 w 4021249"/>
                  <a:gd name="connsiteY21" fmla="*/ 3657760 h 5143496"/>
                  <a:gd name="connsiteX22" fmla="*/ 3933112 w 4021249"/>
                  <a:gd name="connsiteY22" fmla="*/ 3472221 h 5143496"/>
                  <a:gd name="connsiteX23" fmla="*/ 84363 w 4021249"/>
                  <a:gd name="connsiteY23" fmla="*/ 295114 h 5143496"/>
                  <a:gd name="connsiteX24" fmla="*/ 146213 w 4021249"/>
                  <a:gd name="connsiteY24" fmla="*/ 146128 h 5143496"/>
                  <a:gd name="connsiteX25" fmla="*/ 295198 w 4021249"/>
                  <a:gd name="connsiteY25" fmla="*/ 84322 h 5143496"/>
                  <a:gd name="connsiteX26" fmla="*/ 3023790 w 4021249"/>
                  <a:gd name="connsiteY26" fmla="*/ 84322 h 5143496"/>
                  <a:gd name="connsiteX27" fmla="*/ 3172775 w 4021249"/>
                  <a:gd name="connsiteY27" fmla="*/ 146128 h 5143496"/>
                  <a:gd name="connsiteX28" fmla="*/ 3234586 w 4021249"/>
                  <a:gd name="connsiteY28" fmla="*/ 295114 h 5143496"/>
                  <a:gd name="connsiteX29" fmla="*/ 3234586 w 4021249"/>
                  <a:gd name="connsiteY29" fmla="*/ 602002 h 5143496"/>
                  <a:gd name="connsiteX30" fmla="*/ 84314 w 4021249"/>
                  <a:gd name="connsiteY30" fmla="*/ 602002 h 5143496"/>
                  <a:gd name="connsiteX31" fmla="*/ 84363 w 4021249"/>
                  <a:gd name="connsiteY31" fmla="*/ 686356 h 5143496"/>
                  <a:gd name="connsiteX32" fmla="*/ 3234635 w 4021249"/>
                  <a:gd name="connsiteY32" fmla="*/ 686356 h 5143496"/>
                  <a:gd name="connsiteX33" fmla="*/ 3235056 w 4021249"/>
                  <a:gd name="connsiteY33" fmla="*/ 3084712 h 5143496"/>
                  <a:gd name="connsiteX34" fmla="*/ 3226562 w 4021249"/>
                  <a:gd name="connsiteY34" fmla="*/ 3079206 h 5143496"/>
                  <a:gd name="connsiteX35" fmla="*/ 3218636 w 4021249"/>
                  <a:gd name="connsiteY35" fmla="*/ 3074072 h 5143496"/>
                  <a:gd name="connsiteX36" fmla="*/ 3189587 w 4021249"/>
                  <a:gd name="connsiteY36" fmla="*/ 3058651 h 5143496"/>
                  <a:gd name="connsiteX37" fmla="*/ 3187030 w 4021249"/>
                  <a:gd name="connsiteY37" fmla="*/ 3057574 h 5143496"/>
                  <a:gd name="connsiteX38" fmla="*/ 3151134 w 4021249"/>
                  <a:gd name="connsiteY38" fmla="*/ 3046248 h 5143496"/>
                  <a:gd name="connsiteX39" fmla="*/ 3150673 w 4021249"/>
                  <a:gd name="connsiteY39" fmla="*/ 3046140 h 5143496"/>
                  <a:gd name="connsiteX40" fmla="*/ 3112934 w 4021249"/>
                  <a:gd name="connsiteY40" fmla="*/ 3041046 h 5143496"/>
                  <a:gd name="connsiteX41" fmla="*/ 3111367 w 4021249"/>
                  <a:gd name="connsiteY41" fmla="*/ 3040928 h 5143496"/>
                  <a:gd name="connsiteX42" fmla="*/ 3076009 w 4021249"/>
                  <a:gd name="connsiteY42" fmla="*/ 3042045 h 5143496"/>
                  <a:gd name="connsiteX43" fmla="*/ 3071640 w 4021249"/>
                  <a:gd name="connsiteY43" fmla="*/ 3042427 h 5143496"/>
                  <a:gd name="connsiteX44" fmla="*/ 3071640 w 4021249"/>
                  <a:gd name="connsiteY44" fmla="*/ 3042388 h 5143496"/>
                  <a:gd name="connsiteX45" fmla="*/ 3040641 w 4021249"/>
                  <a:gd name="connsiteY45" fmla="*/ 3048619 h 5143496"/>
                  <a:gd name="connsiteX46" fmla="*/ 3033529 w 4021249"/>
                  <a:gd name="connsiteY46" fmla="*/ 3050343 h 5143496"/>
                  <a:gd name="connsiteX47" fmla="*/ 3033489 w 4021249"/>
                  <a:gd name="connsiteY47" fmla="*/ 3050343 h 5143496"/>
                  <a:gd name="connsiteX48" fmla="*/ 3006351 w 4021249"/>
                  <a:gd name="connsiteY48" fmla="*/ 3060944 h 5143496"/>
                  <a:gd name="connsiteX49" fmla="*/ 2998465 w 4021249"/>
                  <a:gd name="connsiteY49" fmla="*/ 3064275 h 5143496"/>
                  <a:gd name="connsiteX50" fmla="*/ 2967359 w 4021249"/>
                  <a:gd name="connsiteY50" fmla="*/ 3083791 h 5143496"/>
                  <a:gd name="connsiteX51" fmla="*/ 2967359 w 4021249"/>
                  <a:gd name="connsiteY51" fmla="*/ 2640085 h 5143496"/>
                  <a:gd name="connsiteX52" fmla="*/ 2858365 w 4021249"/>
                  <a:gd name="connsiteY52" fmla="*/ 2451293 h 5143496"/>
                  <a:gd name="connsiteX53" fmla="*/ 2640379 w 4021249"/>
                  <a:gd name="connsiteY53" fmla="*/ 2451293 h 5143496"/>
                  <a:gd name="connsiteX54" fmla="*/ 2531425 w 4021249"/>
                  <a:gd name="connsiteY54" fmla="*/ 2640085 h 5143496"/>
                  <a:gd name="connsiteX55" fmla="*/ 2531425 w 4021249"/>
                  <a:gd name="connsiteY55" fmla="*/ 3816240 h 5143496"/>
                  <a:gd name="connsiteX56" fmla="*/ 2406776 w 4021249"/>
                  <a:gd name="connsiteY56" fmla="*/ 3603728 h 5143496"/>
                  <a:gd name="connsiteX57" fmla="*/ 2194952 w 4021249"/>
                  <a:gd name="connsiteY57" fmla="*/ 3478236 h 5143496"/>
                  <a:gd name="connsiteX58" fmla="*/ 2060280 w 4021249"/>
                  <a:gd name="connsiteY58" fmla="*/ 3520717 h 5143496"/>
                  <a:gd name="connsiteX59" fmla="*/ 1949680 w 4021249"/>
                  <a:gd name="connsiteY59" fmla="*/ 3687387 h 5143496"/>
                  <a:gd name="connsiteX60" fmla="*/ 1983275 w 4021249"/>
                  <a:gd name="connsiteY60" fmla="*/ 3884516 h 5143496"/>
                  <a:gd name="connsiteX61" fmla="*/ 2177307 w 4021249"/>
                  <a:gd name="connsiteY61" fmla="*/ 4243075 h 5143496"/>
                  <a:gd name="connsiteX62" fmla="*/ 84442 w 4021249"/>
                  <a:gd name="connsiteY62" fmla="*/ 4243075 h 5143496"/>
                  <a:gd name="connsiteX63" fmla="*/ 295159 w 4021249"/>
                  <a:gd name="connsiteY63" fmla="*/ 5059241 h 5143496"/>
                  <a:gd name="connsiteX64" fmla="*/ 295198 w 4021249"/>
                  <a:gd name="connsiteY64" fmla="*/ 5059280 h 5143496"/>
                  <a:gd name="connsiteX65" fmla="*/ 146213 w 4021249"/>
                  <a:gd name="connsiteY65" fmla="*/ 4997469 h 5143496"/>
                  <a:gd name="connsiteX66" fmla="*/ 84363 w 4021249"/>
                  <a:gd name="connsiteY66" fmla="*/ 4848483 h 5143496"/>
                  <a:gd name="connsiteX67" fmla="*/ 84363 w 4021249"/>
                  <a:gd name="connsiteY67" fmla="*/ 4327389 h 5143496"/>
                  <a:gd name="connsiteX68" fmla="*/ 2223178 w 4021249"/>
                  <a:gd name="connsiteY68" fmla="*/ 4327389 h 5143496"/>
                  <a:gd name="connsiteX69" fmla="*/ 2520462 w 4021249"/>
                  <a:gd name="connsiteY69" fmla="*/ 4876112 h 5143496"/>
                  <a:gd name="connsiteX70" fmla="*/ 2690188 w 4021249"/>
                  <a:gd name="connsiteY70" fmla="*/ 5059231 h 5143496"/>
                  <a:gd name="connsiteX71" fmla="*/ 3936953 w 4021249"/>
                  <a:gd name="connsiteY71" fmla="*/ 4259847 h 5143496"/>
                  <a:gd name="connsiteX72" fmla="*/ 3936953 w 4021249"/>
                  <a:gd name="connsiteY72" fmla="*/ 4259887 h 5143496"/>
                  <a:gd name="connsiteX73" fmla="*/ 3898949 w 4021249"/>
                  <a:gd name="connsiteY73" fmla="*/ 4674886 h 5143496"/>
                  <a:gd name="connsiteX74" fmla="*/ 3897157 w 4021249"/>
                  <a:gd name="connsiteY74" fmla="*/ 4683959 h 5143496"/>
                  <a:gd name="connsiteX75" fmla="*/ 3739178 w 4021249"/>
                  <a:gd name="connsiteY75" fmla="*/ 4953343 h 5143496"/>
                  <a:gd name="connsiteX76" fmla="*/ 3445381 w 4021249"/>
                  <a:gd name="connsiteY76" fmla="*/ 5059270 h 5143496"/>
                  <a:gd name="connsiteX77" fmla="*/ 2969798 w 4021249"/>
                  <a:gd name="connsiteY77" fmla="*/ 5059270 h 5143496"/>
                  <a:gd name="connsiteX78" fmla="*/ 2751430 w 4021249"/>
                  <a:gd name="connsiteY78" fmla="*/ 4999301 h 5143496"/>
                  <a:gd name="connsiteX79" fmla="*/ 2594509 w 4021249"/>
                  <a:gd name="connsiteY79" fmla="*/ 4835962 h 5143496"/>
                  <a:gd name="connsiteX80" fmla="*/ 2056322 w 4021249"/>
                  <a:gd name="connsiteY80" fmla="*/ 3842526 h 5143496"/>
                  <a:gd name="connsiteX81" fmla="*/ 2032555 w 4021249"/>
                  <a:gd name="connsiteY81" fmla="*/ 3706590 h 5143496"/>
                  <a:gd name="connsiteX82" fmla="*/ 2107365 w 4021249"/>
                  <a:gd name="connsiteY82" fmla="*/ 3590630 h 5143496"/>
                  <a:gd name="connsiteX83" fmla="*/ 2142498 w 4021249"/>
                  <a:gd name="connsiteY83" fmla="*/ 3573289 h 5143496"/>
                  <a:gd name="connsiteX84" fmla="*/ 2163092 w 4021249"/>
                  <a:gd name="connsiteY84" fmla="*/ 3567587 h 5143496"/>
                  <a:gd name="connsiteX85" fmla="*/ 2174339 w 4021249"/>
                  <a:gd name="connsiteY85" fmla="*/ 3565823 h 5143496"/>
                  <a:gd name="connsiteX86" fmla="*/ 2174339 w 4021249"/>
                  <a:gd name="connsiteY86" fmla="*/ 3565784 h 5143496"/>
                  <a:gd name="connsiteX87" fmla="*/ 2285399 w 4021249"/>
                  <a:gd name="connsiteY87" fmla="*/ 3594029 h 5143496"/>
                  <a:gd name="connsiteX88" fmla="*/ 2296039 w 4021249"/>
                  <a:gd name="connsiteY88" fmla="*/ 3602455 h 5143496"/>
                  <a:gd name="connsiteX89" fmla="*/ 2310813 w 4021249"/>
                  <a:gd name="connsiteY89" fmla="*/ 3615965 h 5143496"/>
                  <a:gd name="connsiteX90" fmla="*/ 2333964 w 4021249"/>
                  <a:gd name="connsiteY90" fmla="*/ 3646307 h 5143496"/>
                  <a:gd name="connsiteX91" fmla="*/ 2537137 w 4021249"/>
                  <a:gd name="connsiteY91" fmla="*/ 3992844 h 5143496"/>
                  <a:gd name="connsiteX92" fmla="*/ 2537137 w 4021249"/>
                  <a:gd name="connsiteY92" fmla="*/ 3992805 h 5143496"/>
                  <a:gd name="connsiteX93" fmla="*/ 2557427 w 4021249"/>
                  <a:gd name="connsiteY93" fmla="*/ 4010411 h 5143496"/>
                  <a:gd name="connsiteX94" fmla="*/ 2557731 w 4021249"/>
                  <a:gd name="connsiteY94" fmla="*/ 4010528 h 5143496"/>
                  <a:gd name="connsiteX95" fmla="*/ 2557731 w 4021249"/>
                  <a:gd name="connsiteY95" fmla="*/ 4010489 h 5143496"/>
                  <a:gd name="connsiteX96" fmla="*/ 2597066 w 4021249"/>
                  <a:gd name="connsiteY96" fmla="*/ 4006394 h 5143496"/>
                  <a:gd name="connsiteX97" fmla="*/ 2615671 w 4021249"/>
                  <a:gd name="connsiteY97" fmla="*/ 3971496 h 5143496"/>
                  <a:gd name="connsiteX98" fmla="*/ 2615671 w 4021249"/>
                  <a:gd name="connsiteY98" fmla="*/ 2640056 h 5143496"/>
                  <a:gd name="connsiteX99" fmla="*/ 2749314 w 4021249"/>
                  <a:gd name="connsiteY99" fmla="*/ 2506373 h 5143496"/>
                  <a:gd name="connsiteX100" fmla="*/ 2882996 w 4021249"/>
                  <a:gd name="connsiteY100" fmla="*/ 2640056 h 5143496"/>
                  <a:gd name="connsiteX101" fmla="*/ 2882996 w 4021249"/>
                  <a:gd name="connsiteY101" fmla="*/ 3783488 h 5143496"/>
                  <a:gd name="connsiteX102" fmla="*/ 2925133 w 4021249"/>
                  <a:gd name="connsiteY102" fmla="*/ 3825655 h 5143496"/>
                  <a:gd name="connsiteX103" fmla="*/ 2967300 w 4021249"/>
                  <a:gd name="connsiteY103" fmla="*/ 3783488 h 5143496"/>
                  <a:gd name="connsiteX104" fmla="*/ 2967300 w 4021249"/>
                  <a:gd name="connsiteY104" fmla="*/ 3255663 h 5143496"/>
                  <a:gd name="connsiteX105" fmla="*/ 3100522 w 4021249"/>
                  <a:gd name="connsiteY105" fmla="*/ 3123519 h 5143496"/>
                  <a:gd name="connsiteX106" fmla="*/ 3233743 w 4021249"/>
                  <a:gd name="connsiteY106" fmla="*/ 3255663 h 5143496"/>
                  <a:gd name="connsiteX107" fmla="*/ 3233743 w 4021249"/>
                  <a:gd name="connsiteY107" fmla="*/ 3783488 h 5143496"/>
                  <a:gd name="connsiteX108" fmla="*/ 3275881 w 4021249"/>
                  <a:gd name="connsiteY108" fmla="*/ 3825655 h 5143496"/>
                  <a:gd name="connsiteX109" fmla="*/ 3318057 w 4021249"/>
                  <a:gd name="connsiteY109" fmla="*/ 3783488 h 5143496"/>
                  <a:gd name="connsiteX110" fmla="*/ 3318057 w 4021249"/>
                  <a:gd name="connsiteY110" fmla="*/ 3406521 h 5143496"/>
                  <a:gd name="connsiteX111" fmla="*/ 3318400 w 4021249"/>
                  <a:gd name="connsiteY111" fmla="*/ 3401201 h 5143496"/>
                  <a:gd name="connsiteX112" fmla="*/ 3318665 w 4021249"/>
                  <a:gd name="connsiteY112" fmla="*/ 3397448 h 5143496"/>
                  <a:gd name="connsiteX113" fmla="*/ 3452151 w 4021249"/>
                  <a:gd name="connsiteY113" fmla="*/ 3276747 h 5143496"/>
                  <a:gd name="connsiteX114" fmla="*/ 3546262 w 4021249"/>
                  <a:gd name="connsiteY114" fmla="*/ 3315779 h 5143496"/>
                  <a:gd name="connsiteX115" fmla="*/ 3585333 w 4021249"/>
                  <a:gd name="connsiteY115" fmla="*/ 3410802 h 5143496"/>
                  <a:gd name="connsiteX116" fmla="*/ 3585333 w 4021249"/>
                  <a:gd name="connsiteY116" fmla="*/ 3783478 h 5143496"/>
                  <a:gd name="connsiteX117" fmla="*/ 3597462 w 4021249"/>
                  <a:gd name="connsiteY117" fmla="*/ 3813673 h 5143496"/>
                  <a:gd name="connsiteX118" fmla="*/ 3627510 w 4021249"/>
                  <a:gd name="connsiteY118" fmla="*/ 3826272 h 5143496"/>
                  <a:gd name="connsiteX119" fmla="*/ 3657509 w 4021249"/>
                  <a:gd name="connsiteY119" fmla="*/ 3813673 h 5143496"/>
                  <a:gd name="connsiteX120" fmla="*/ 3669647 w 4021249"/>
                  <a:gd name="connsiteY120" fmla="*/ 3783478 h 5143496"/>
                  <a:gd name="connsiteX121" fmla="*/ 3669647 w 4021249"/>
                  <a:gd name="connsiteY121" fmla="*/ 3658681 h 5143496"/>
                  <a:gd name="connsiteX122" fmla="*/ 3696658 w 4021249"/>
                  <a:gd name="connsiteY122" fmla="*/ 3569438 h 5143496"/>
                  <a:gd name="connsiteX123" fmla="*/ 3772400 w 4021249"/>
                  <a:gd name="connsiteY123" fmla="*/ 3515054 h 5143496"/>
                  <a:gd name="connsiteX124" fmla="*/ 3881089 w 4021249"/>
                  <a:gd name="connsiteY124" fmla="*/ 3538587 h 5143496"/>
                  <a:gd name="connsiteX125" fmla="*/ 3937001 w 4021249"/>
                  <a:gd name="connsiteY125" fmla="*/ 3657839 h 5143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021249" h="5143496">
                    <a:moveTo>
                      <a:pt x="3933171" y="3472250"/>
                    </a:moveTo>
                    <a:cubicBezTo>
                      <a:pt x="3882236" y="3431837"/>
                      <a:pt x="3815409" y="3417337"/>
                      <a:pt x="3752306" y="3433061"/>
                    </a:cubicBezTo>
                    <a:cubicBezTo>
                      <a:pt x="3721915" y="3440713"/>
                      <a:pt x="3693641" y="3455183"/>
                      <a:pt x="3669677" y="3475385"/>
                    </a:cubicBezTo>
                    <a:lnTo>
                      <a:pt x="3669677" y="3410753"/>
                    </a:lnTo>
                    <a:cubicBezTo>
                      <a:pt x="3669608" y="3352812"/>
                      <a:pt x="3646683" y="3297243"/>
                      <a:pt x="3605887" y="3256104"/>
                    </a:cubicBezTo>
                    <a:cubicBezTo>
                      <a:pt x="3567649" y="3220207"/>
                      <a:pt x="3518095" y="3198693"/>
                      <a:pt x="3465740" y="3195332"/>
                    </a:cubicBezTo>
                    <a:cubicBezTo>
                      <a:pt x="3413383" y="3192001"/>
                      <a:pt x="3361449" y="3206961"/>
                      <a:pt x="3318939" y="3237695"/>
                    </a:cubicBezTo>
                    <a:lnTo>
                      <a:pt x="3318939" y="295102"/>
                    </a:lnTo>
                    <a:cubicBezTo>
                      <a:pt x="3318822" y="216877"/>
                      <a:pt x="3287706" y="141864"/>
                      <a:pt x="3232372" y="86529"/>
                    </a:cubicBezTo>
                    <a:cubicBezTo>
                      <a:pt x="3177027" y="31190"/>
                      <a:pt x="3102021" y="76"/>
                      <a:pt x="3023800" y="0"/>
                    </a:cubicBezTo>
                    <a:lnTo>
                      <a:pt x="295100" y="0"/>
                    </a:lnTo>
                    <a:cubicBezTo>
                      <a:pt x="216870" y="115"/>
                      <a:pt x="141863" y="31229"/>
                      <a:pt x="86568" y="86529"/>
                    </a:cubicBezTo>
                    <a:cubicBezTo>
                      <a:pt x="31223" y="141867"/>
                      <a:pt x="118" y="216881"/>
                      <a:pt x="0" y="295102"/>
                    </a:cubicBezTo>
                    <a:lnTo>
                      <a:pt x="0" y="4848356"/>
                    </a:lnTo>
                    <a:cubicBezTo>
                      <a:pt x="118" y="4926616"/>
                      <a:pt x="31223" y="5001633"/>
                      <a:pt x="86568" y="5056968"/>
                    </a:cubicBezTo>
                    <a:cubicBezTo>
                      <a:pt x="141863" y="5112263"/>
                      <a:pt x="216879" y="5143419"/>
                      <a:pt x="295139" y="5143497"/>
                    </a:cubicBezTo>
                    <a:lnTo>
                      <a:pt x="3445312" y="5143497"/>
                    </a:lnTo>
                    <a:cubicBezTo>
                      <a:pt x="3572215" y="5143643"/>
                      <a:pt x="3695179" y="5099370"/>
                      <a:pt x="3792846" y="5018318"/>
                    </a:cubicBezTo>
                    <a:cubicBezTo>
                      <a:pt x="3890475" y="4937256"/>
                      <a:pt x="3956684" y="4824598"/>
                      <a:pt x="3979913" y="4699830"/>
                    </a:cubicBezTo>
                    <a:lnTo>
                      <a:pt x="3981667" y="4690944"/>
                    </a:lnTo>
                    <a:cubicBezTo>
                      <a:pt x="4008158" y="4548728"/>
                      <a:pt x="4021394" y="4404376"/>
                      <a:pt x="4021247" y="4259750"/>
                    </a:cubicBezTo>
                    <a:lnTo>
                      <a:pt x="4021247" y="3657760"/>
                    </a:lnTo>
                    <a:cubicBezTo>
                      <a:pt x="4021590" y="3585741"/>
                      <a:pt x="3989171" y="3517464"/>
                      <a:pt x="3933112" y="3472221"/>
                    </a:cubicBezTo>
                    <a:close/>
                    <a:moveTo>
                      <a:pt x="84363" y="295114"/>
                    </a:moveTo>
                    <a:cubicBezTo>
                      <a:pt x="84442" y="239240"/>
                      <a:pt x="106671" y="185660"/>
                      <a:pt x="146213" y="146128"/>
                    </a:cubicBezTo>
                    <a:cubicBezTo>
                      <a:pt x="185705" y="106634"/>
                      <a:pt x="239285" y="84398"/>
                      <a:pt x="295198" y="84322"/>
                    </a:cubicBezTo>
                    <a:lnTo>
                      <a:pt x="3023790" y="84322"/>
                    </a:lnTo>
                    <a:cubicBezTo>
                      <a:pt x="3079673" y="84398"/>
                      <a:pt x="3133293" y="106633"/>
                      <a:pt x="3172775" y="146128"/>
                    </a:cubicBezTo>
                    <a:cubicBezTo>
                      <a:pt x="3212317" y="185662"/>
                      <a:pt x="3234546" y="239240"/>
                      <a:pt x="3234586" y="295114"/>
                    </a:cubicBezTo>
                    <a:lnTo>
                      <a:pt x="3234586" y="602002"/>
                    </a:lnTo>
                    <a:lnTo>
                      <a:pt x="84314" y="602002"/>
                    </a:lnTo>
                    <a:close/>
                    <a:moveTo>
                      <a:pt x="84363" y="686356"/>
                    </a:moveTo>
                    <a:lnTo>
                      <a:pt x="3234635" y="686356"/>
                    </a:lnTo>
                    <a:lnTo>
                      <a:pt x="3235056" y="3084712"/>
                    </a:lnTo>
                    <a:cubicBezTo>
                      <a:pt x="3232381" y="3082606"/>
                      <a:pt x="3229315" y="3081155"/>
                      <a:pt x="3226562" y="3079206"/>
                    </a:cubicBezTo>
                    <a:cubicBezTo>
                      <a:pt x="3223995" y="3077403"/>
                      <a:pt x="3221320" y="3075718"/>
                      <a:pt x="3218636" y="3074072"/>
                    </a:cubicBezTo>
                    <a:cubicBezTo>
                      <a:pt x="3209417" y="3068184"/>
                      <a:pt x="3199698" y="3063011"/>
                      <a:pt x="3189587" y="3058651"/>
                    </a:cubicBezTo>
                    <a:lnTo>
                      <a:pt x="3187030" y="3057574"/>
                    </a:lnTo>
                    <a:cubicBezTo>
                      <a:pt x="3175430" y="3052753"/>
                      <a:pt x="3163409" y="3048972"/>
                      <a:pt x="3151134" y="3046248"/>
                    </a:cubicBezTo>
                    <a:lnTo>
                      <a:pt x="3150673" y="3046140"/>
                    </a:lnTo>
                    <a:cubicBezTo>
                      <a:pt x="3138231" y="3043378"/>
                      <a:pt x="3125641" y="3041692"/>
                      <a:pt x="3112934" y="3041046"/>
                    </a:cubicBezTo>
                    <a:lnTo>
                      <a:pt x="3111367" y="3040928"/>
                    </a:lnTo>
                    <a:cubicBezTo>
                      <a:pt x="3099581" y="3040399"/>
                      <a:pt x="3087756" y="3040781"/>
                      <a:pt x="3076009" y="3042045"/>
                    </a:cubicBezTo>
                    <a:cubicBezTo>
                      <a:pt x="3074549" y="3042192"/>
                      <a:pt x="3073099" y="3042231"/>
                      <a:pt x="3071640" y="3042427"/>
                    </a:cubicBezTo>
                    <a:lnTo>
                      <a:pt x="3071640" y="3042388"/>
                    </a:lnTo>
                    <a:cubicBezTo>
                      <a:pt x="3061157" y="3043760"/>
                      <a:pt x="3050821" y="3045827"/>
                      <a:pt x="3040641" y="3048619"/>
                    </a:cubicBezTo>
                    <a:cubicBezTo>
                      <a:pt x="3038270" y="3049275"/>
                      <a:pt x="3035860" y="3049618"/>
                      <a:pt x="3033529" y="3050343"/>
                    </a:cubicBezTo>
                    <a:lnTo>
                      <a:pt x="3033489" y="3050343"/>
                    </a:lnTo>
                    <a:cubicBezTo>
                      <a:pt x="3024221" y="3053253"/>
                      <a:pt x="3015159" y="3056810"/>
                      <a:pt x="3006351" y="3060944"/>
                    </a:cubicBezTo>
                    <a:cubicBezTo>
                      <a:pt x="3003785" y="3062129"/>
                      <a:pt x="3000992" y="3062972"/>
                      <a:pt x="2998465" y="3064275"/>
                    </a:cubicBezTo>
                    <a:cubicBezTo>
                      <a:pt x="2987482" y="3069791"/>
                      <a:pt x="2977077" y="3076335"/>
                      <a:pt x="2967359" y="3083791"/>
                    </a:cubicBezTo>
                    <a:lnTo>
                      <a:pt x="2967359" y="2640085"/>
                    </a:lnTo>
                    <a:cubicBezTo>
                      <a:pt x="2967359" y="2562207"/>
                      <a:pt x="2925829" y="2490257"/>
                      <a:pt x="2858365" y="2451293"/>
                    </a:cubicBezTo>
                    <a:cubicBezTo>
                      <a:pt x="2790932" y="2412379"/>
                      <a:pt x="2707852" y="2412379"/>
                      <a:pt x="2640379" y="2451293"/>
                    </a:cubicBezTo>
                    <a:cubicBezTo>
                      <a:pt x="2572945" y="2490257"/>
                      <a:pt x="2531425" y="2562197"/>
                      <a:pt x="2531425" y="2640085"/>
                    </a:cubicBezTo>
                    <a:lnTo>
                      <a:pt x="2531425" y="3816240"/>
                    </a:lnTo>
                    <a:lnTo>
                      <a:pt x="2406776" y="3603728"/>
                    </a:lnTo>
                    <a:cubicBezTo>
                      <a:pt x="2363375" y="3527340"/>
                      <a:pt x="2282783" y="3479578"/>
                      <a:pt x="2194952" y="3478236"/>
                    </a:cubicBezTo>
                    <a:cubicBezTo>
                      <a:pt x="2146809" y="3478511"/>
                      <a:pt x="2099851" y="3493314"/>
                      <a:pt x="2060280" y="3520717"/>
                    </a:cubicBezTo>
                    <a:cubicBezTo>
                      <a:pt x="2003525" y="3560170"/>
                      <a:pt x="1963994" y="3619757"/>
                      <a:pt x="1949680" y="3687387"/>
                    </a:cubicBezTo>
                    <a:cubicBezTo>
                      <a:pt x="1935367" y="3754978"/>
                      <a:pt x="1947378" y="3825508"/>
                      <a:pt x="1983275" y="3884516"/>
                    </a:cubicBezTo>
                    <a:lnTo>
                      <a:pt x="2177307" y="4243075"/>
                    </a:lnTo>
                    <a:lnTo>
                      <a:pt x="84442" y="4243075"/>
                    </a:lnTo>
                    <a:close/>
                    <a:moveTo>
                      <a:pt x="295159" y="5059241"/>
                    </a:moveTo>
                    <a:lnTo>
                      <a:pt x="295198" y="5059280"/>
                    </a:lnTo>
                    <a:cubicBezTo>
                      <a:pt x="239285" y="5059202"/>
                      <a:pt x="185705" y="5036971"/>
                      <a:pt x="146213" y="4997469"/>
                    </a:cubicBezTo>
                    <a:cubicBezTo>
                      <a:pt x="106681" y="4957938"/>
                      <a:pt x="84442" y="4904357"/>
                      <a:pt x="84363" y="4848483"/>
                    </a:cubicBezTo>
                    <a:lnTo>
                      <a:pt x="84363" y="4327389"/>
                    </a:lnTo>
                    <a:lnTo>
                      <a:pt x="2223178" y="4327389"/>
                    </a:lnTo>
                    <a:lnTo>
                      <a:pt x="2520462" y="4876112"/>
                    </a:lnTo>
                    <a:cubicBezTo>
                      <a:pt x="2560954" y="4950286"/>
                      <a:pt x="2619315" y="5013233"/>
                      <a:pt x="2690188" y="5059231"/>
                    </a:cubicBezTo>
                    <a:close/>
                    <a:moveTo>
                      <a:pt x="3936953" y="4259847"/>
                    </a:moveTo>
                    <a:lnTo>
                      <a:pt x="3936953" y="4259887"/>
                    </a:lnTo>
                    <a:cubicBezTo>
                      <a:pt x="3937148" y="4399075"/>
                      <a:pt x="3924442" y="4538039"/>
                      <a:pt x="3898949" y="4674886"/>
                    </a:cubicBezTo>
                    <a:lnTo>
                      <a:pt x="3897157" y="4683959"/>
                    </a:lnTo>
                    <a:cubicBezTo>
                      <a:pt x="3877592" y="4789475"/>
                      <a:pt x="3821679" y="4884762"/>
                      <a:pt x="3739178" y="4953343"/>
                    </a:cubicBezTo>
                    <a:cubicBezTo>
                      <a:pt x="3656627" y="5021884"/>
                      <a:pt x="3552689" y="5059388"/>
                      <a:pt x="3445381" y="5059270"/>
                    </a:cubicBezTo>
                    <a:lnTo>
                      <a:pt x="2969798" y="5059270"/>
                    </a:lnTo>
                    <a:cubicBezTo>
                      <a:pt x="2892949" y="5059309"/>
                      <a:pt x="2817482" y="5038598"/>
                      <a:pt x="2751430" y="4999301"/>
                    </a:cubicBezTo>
                    <a:cubicBezTo>
                      <a:pt x="2685368" y="4959995"/>
                      <a:pt x="2631150" y="4903544"/>
                      <a:pt x="2594509" y="4835962"/>
                    </a:cubicBezTo>
                    <a:lnTo>
                      <a:pt x="2056322" y="3842526"/>
                    </a:lnTo>
                    <a:cubicBezTo>
                      <a:pt x="2031595" y="3801799"/>
                      <a:pt x="2023100" y="3753273"/>
                      <a:pt x="2032555" y="3706590"/>
                    </a:cubicBezTo>
                    <a:cubicBezTo>
                      <a:pt x="2042009" y="3659896"/>
                      <a:pt x="2068716" y="3618483"/>
                      <a:pt x="2107365" y="3590630"/>
                    </a:cubicBezTo>
                    <a:cubicBezTo>
                      <a:pt x="2118358" y="3583468"/>
                      <a:pt x="2130144" y="3577648"/>
                      <a:pt x="2142498" y="3573289"/>
                    </a:cubicBezTo>
                    <a:cubicBezTo>
                      <a:pt x="2149239" y="3570918"/>
                      <a:pt x="2156087" y="3569007"/>
                      <a:pt x="2163092" y="3567587"/>
                    </a:cubicBezTo>
                    <a:cubicBezTo>
                      <a:pt x="2166805" y="3566744"/>
                      <a:pt x="2170557" y="3566362"/>
                      <a:pt x="2174339" y="3565823"/>
                    </a:cubicBezTo>
                    <a:lnTo>
                      <a:pt x="2174339" y="3565784"/>
                    </a:lnTo>
                    <a:cubicBezTo>
                      <a:pt x="2213567" y="3561199"/>
                      <a:pt x="2253098" y="3571261"/>
                      <a:pt x="2285399" y="3594029"/>
                    </a:cubicBezTo>
                    <a:cubicBezTo>
                      <a:pt x="2289034" y="3596674"/>
                      <a:pt x="2292600" y="3599467"/>
                      <a:pt x="2296039" y="3602455"/>
                    </a:cubicBezTo>
                    <a:cubicBezTo>
                      <a:pt x="2301241" y="3606658"/>
                      <a:pt x="2306179" y="3611174"/>
                      <a:pt x="2310813" y="3615965"/>
                    </a:cubicBezTo>
                    <a:cubicBezTo>
                      <a:pt x="2319611" y="3625184"/>
                      <a:pt x="2327380" y="3635364"/>
                      <a:pt x="2333964" y="3646307"/>
                    </a:cubicBezTo>
                    <a:lnTo>
                      <a:pt x="2537137" y="3992844"/>
                    </a:lnTo>
                    <a:lnTo>
                      <a:pt x="2537137" y="3992805"/>
                    </a:lnTo>
                    <a:cubicBezTo>
                      <a:pt x="2541810" y="4000731"/>
                      <a:pt x="2548923" y="4006932"/>
                      <a:pt x="2557427" y="4010411"/>
                    </a:cubicBezTo>
                    <a:lnTo>
                      <a:pt x="2557731" y="4010528"/>
                    </a:lnTo>
                    <a:lnTo>
                      <a:pt x="2557731" y="4010489"/>
                    </a:lnTo>
                    <a:cubicBezTo>
                      <a:pt x="2570702" y="4015770"/>
                      <a:pt x="2585476" y="4014241"/>
                      <a:pt x="2597066" y="4006394"/>
                    </a:cubicBezTo>
                    <a:cubicBezTo>
                      <a:pt x="2608705" y="3998585"/>
                      <a:pt x="2615671" y="3985496"/>
                      <a:pt x="2615671" y="3971496"/>
                    </a:cubicBezTo>
                    <a:lnTo>
                      <a:pt x="2615671" y="2640056"/>
                    </a:lnTo>
                    <a:cubicBezTo>
                      <a:pt x="2615671" y="2566224"/>
                      <a:pt x="2675482" y="2506373"/>
                      <a:pt x="2749314" y="2506373"/>
                    </a:cubicBezTo>
                    <a:cubicBezTo>
                      <a:pt x="2823135" y="2506373"/>
                      <a:pt x="2882996" y="2566224"/>
                      <a:pt x="2882996" y="2640056"/>
                    </a:cubicBezTo>
                    <a:lnTo>
                      <a:pt x="2882996" y="3783488"/>
                    </a:lnTo>
                    <a:cubicBezTo>
                      <a:pt x="2882996" y="3806785"/>
                      <a:pt x="2901865" y="3825655"/>
                      <a:pt x="2925133" y="3825655"/>
                    </a:cubicBezTo>
                    <a:cubicBezTo>
                      <a:pt x="2948440" y="3825655"/>
                      <a:pt x="2967300" y="3806785"/>
                      <a:pt x="2967300" y="3783488"/>
                    </a:cubicBezTo>
                    <a:lnTo>
                      <a:pt x="2967300" y="3255663"/>
                    </a:lnTo>
                    <a:cubicBezTo>
                      <a:pt x="2967878" y="3182527"/>
                      <a:pt x="3027347" y="3123519"/>
                      <a:pt x="3100522" y="3123519"/>
                    </a:cubicBezTo>
                    <a:cubicBezTo>
                      <a:pt x="3173657" y="3123519"/>
                      <a:pt x="3233126" y="3182527"/>
                      <a:pt x="3233743" y="3255663"/>
                    </a:cubicBezTo>
                    <a:lnTo>
                      <a:pt x="3233743" y="3783488"/>
                    </a:lnTo>
                    <a:cubicBezTo>
                      <a:pt x="3233743" y="3806785"/>
                      <a:pt x="3252613" y="3825655"/>
                      <a:pt x="3275881" y="3825655"/>
                    </a:cubicBezTo>
                    <a:cubicBezTo>
                      <a:pt x="3299188" y="3825655"/>
                      <a:pt x="3318057" y="3806785"/>
                      <a:pt x="3318057" y="3783488"/>
                    </a:cubicBezTo>
                    <a:lnTo>
                      <a:pt x="3318057" y="3406521"/>
                    </a:lnTo>
                    <a:cubicBezTo>
                      <a:pt x="3318057" y="3405365"/>
                      <a:pt x="3318322" y="3402768"/>
                      <a:pt x="3318400" y="3401201"/>
                    </a:cubicBezTo>
                    <a:cubicBezTo>
                      <a:pt x="3318479" y="3399976"/>
                      <a:pt x="3318479" y="3398938"/>
                      <a:pt x="3318665" y="3397448"/>
                    </a:cubicBezTo>
                    <a:cubicBezTo>
                      <a:pt x="3326326" y="3329289"/>
                      <a:pt x="3383571" y="3277511"/>
                      <a:pt x="3452151" y="3276747"/>
                    </a:cubicBezTo>
                    <a:cubicBezTo>
                      <a:pt x="3487479" y="3276668"/>
                      <a:pt x="3521387" y="3290718"/>
                      <a:pt x="3546262" y="3315779"/>
                    </a:cubicBezTo>
                    <a:cubicBezTo>
                      <a:pt x="3571294" y="3341075"/>
                      <a:pt x="3585333" y="3375219"/>
                      <a:pt x="3585333" y="3410802"/>
                    </a:cubicBezTo>
                    <a:lnTo>
                      <a:pt x="3585333" y="3783478"/>
                    </a:lnTo>
                    <a:cubicBezTo>
                      <a:pt x="3585186" y="3794774"/>
                      <a:pt x="3589546" y="3805639"/>
                      <a:pt x="3597462" y="3813673"/>
                    </a:cubicBezTo>
                    <a:cubicBezTo>
                      <a:pt x="3605388" y="3821716"/>
                      <a:pt x="3616224" y="3826272"/>
                      <a:pt x="3627510" y="3826272"/>
                    </a:cubicBezTo>
                    <a:cubicBezTo>
                      <a:pt x="3638796" y="3826272"/>
                      <a:pt x="3649592" y="3821716"/>
                      <a:pt x="3657509" y="3813673"/>
                    </a:cubicBezTo>
                    <a:cubicBezTo>
                      <a:pt x="3665434" y="3805639"/>
                      <a:pt x="3669834" y="3794774"/>
                      <a:pt x="3669647" y="3783478"/>
                    </a:cubicBezTo>
                    <a:lnTo>
                      <a:pt x="3669647" y="3658681"/>
                    </a:lnTo>
                    <a:cubicBezTo>
                      <a:pt x="3668609" y="3626772"/>
                      <a:pt x="3678102" y="3595421"/>
                      <a:pt x="3696658" y="3569438"/>
                    </a:cubicBezTo>
                    <a:cubicBezTo>
                      <a:pt x="3715263" y="3543495"/>
                      <a:pt x="3741862" y="3524391"/>
                      <a:pt x="3772400" y="3515054"/>
                    </a:cubicBezTo>
                    <a:cubicBezTo>
                      <a:pt x="3810324" y="3505374"/>
                      <a:pt x="3850581" y="3514104"/>
                      <a:pt x="3881089" y="3538587"/>
                    </a:cubicBezTo>
                    <a:cubicBezTo>
                      <a:pt x="3916908" y="3567753"/>
                      <a:pt x="3937462" y="3611645"/>
                      <a:pt x="3937001" y="36578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102E6E26-5B50-44E8-9157-95FD4DD30FD6}"/>
                  </a:ext>
                </a:extLst>
              </p:cNvPr>
              <p:cNvSpPr/>
              <p:nvPr/>
            </p:nvSpPr>
            <p:spPr>
              <a:xfrm>
                <a:off x="4107020" y="1727257"/>
                <a:ext cx="81420" cy="81421"/>
              </a:xfrm>
              <a:custGeom>
                <a:avLst/>
                <a:gdLst>
                  <a:gd name="connsiteX0" fmla="*/ 232643 w 465325"/>
                  <a:gd name="connsiteY0" fmla="*/ 0 h 465328"/>
                  <a:gd name="connsiteX1" fmla="*/ 68120 w 465325"/>
                  <a:gd name="connsiteY1" fmla="*/ 68120 h 465328"/>
                  <a:gd name="connsiteX2" fmla="*/ 0 w 465325"/>
                  <a:gd name="connsiteY2" fmla="*/ 232644 h 465328"/>
                  <a:gd name="connsiteX3" fmla="*/ 68120 w 465325"/>
                  <a:gd name="connsiteY3" fmla="*/ 397169 h 465328"/>
                  <a:gd name="connsiteX4" fmla="*/ 232604 w 465325"/>
                  <a:gd name="connsiteY4" fmla="*/ 465328 h 465328"/>
                  <a:gd name="connsiteX5" fmla="*/ 397127 w 465325"/>
                  <a:gd name="connsiteY5" fmla="*/ 397208 h 465328"/>
                  <a:gd name="connsiteX6" fmla="*/ 465325 w 465325"/>
                  <a:gd name="connsiteY6" fmla="*/ 232723 h 465328"/>
                  <a:gd name="connsiteX7" fmla="*/ 397088 w 465325"/>
                  <a:gd name="connsiteY7" fmla="*/ 68238 h 465328"/>
                  <a:gd name="connsiteX8" fmla="*/ 232643 w 465325"/>
                  <a:gd name="connsiteY8" fmla="*/ 0 h 465328"/>
                  <a:gd name="connsiteX9" fmla="*/ 232643 w 465325"/>
                  <a:gd name="connsiteY9" fmla="*/ 381023 h 465328"/>
                  <a:gd name="connsiteX10" fmla="*/ 127784 w 465325"/>
                  <a:gd name="connsiteY10" fmla="*/ 337582 h 465328"/>
                  <a:gd name="connsiteX11" fmla="*/ 84344 w 465325"/>
                  <a:gd name="connsiteY11" fmla="*/ 232723 h 465328"/>
                  <a:gd name="connsiteX12" fmla="*/ 127784 w 465325"/>
                  <a:gd name="connsiteY12" fmla="*/ 127863 h 465328"/>
                  <a:gd name="connsiteX13" fmla="*/ 232643 w 465325"/>
                  <a:gd name="connsiteY13" fmla="*/ 84432 h 465328"/>
                  <a:gd name="connsiteX14" fmla="*/ 337502 w 465325"/>
                  <a:gd name="connsiteY14" fmla="*/ 127863 h 465328"/>
                  <a:gd name="connsiteX15" fmla="*/ 380942 w 465325"/>
                  <a:gd name="connsiteY15" fmla="*/ 232723 h 465328"/>
                  <a:gd name="connsiteX16" fmla="*/ 337463 w 465325"/>
                  <a:gd name="connsiteY16" fmla="*/ 337543 h 465328"/>
                  <a:gd name="connsiteX17" fmla="*/ 232643 w 465325"/>
                  <a:gd name="connsiteY17" fmla="*/ 381023 h 46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65325" h="465328">
                    <a:moveTo>
                      <a:pt x="232643" y="0"/>
                    </a:moveTo>
                    <a:cubicBezTo>
                      <a:pt x="170950" y="0"/>
                      <a:pt x="111785" y="24493"/>
                      <a:pt x="68120" y="68120"/>
                    </a:cubicBezTo>
                    <a:cubicBezTo>
                      <a:pt x="24493" y="111747"/>
                      <a:pt x="0" y="170951"/>
                      <a:pt x="0" y="232644"/>
                    </a:cubicBezTo>
                    <a:cubicBezTo>
                      <a:pt x="-39" y="294337"/>
                      <a:pt x="24493" y="353542"/>
                      <a:pt x="68120" y="397169"/>
                    </a:cubicBezTo>
                    <a:cubicBezTo>
                      <a:pt x="111746" y="440796"/>
                      <a:pt x="170911" y="465328"/>
                      <a:pt x="232604" y="465328"/>
                    </a:cubicBezTo>
                    <a:cubicBezTo>
                      <a:pt x="294336" y="465328"/>
                      <a:pt x="353501" y="440835"/>
                      <a:pt x="397127" y="397208"/>
                    </a:cubicBezTo>
                    <a:cubicBezTo>
                      <a:pt x="440793" y="353581"/>
                      <a:pt x="465286" y="294416"/>
                      <a:pt x="465325" y="232723"/>
                    </a:cubicBezTo>
                    <a:cubicBezTo>
                      <a:pt x="465247" y="171030"/>
                      <a:pt x="440715" y="111864"/>
                      <a:pt x="397088" y="68238"/>
                    </a:cubicBezTo>
                    <a:cubicBezTo>
                      <a:pt x="353461" y="24611"/>
                      <a:pt x="294336" y="78"/>
                      <a:pt x="232643" y="0"/>
                    </a:cubicBezTo>
                    <a:close/>
                    <a:moveTo>
                      <a:pt x="232643" y="381023"/>
                    </a:moveTo>
                    <a:cubicBezTo>
                      <a:pt x="193298" y="381023"/>
                      <a:pt x="155608" y="365406"/>
                      <a:pt x="127784" y="337582"/>
                    </a:cubicBezTo>
                    <a:cubicBezTo>
                      <a:pt x="99960" y="309768"/>
                      <a:pt x="84344" y="272068"/>
                      <a:pt x="84344" y="232723"/>
                    </a:cubicBezTo>
                    <a:cubicBezTo>
                      <a:pt x="84344" y="193387"/>
                      <a:pt x="99960" y="155648"/>
                      <a:pt x="127784" y="127863"/>
                    </a:cubicBezTo>
                    <a:cubicBezTo>
                      <a:pt x="155608" y="100049"/>
                      <a:pt x="193298" y="84432"/>
                      <a:pt x="232643" y="84432"/>
                    </a:cubicBezTo>
                    <a:cubicBezTo>
                      <a:pt x="271979" y="84432"/>
                      <a:pt x="309717" y="100049"/>
                      <a:pt x="337502" y="127863"/>
                    </a:cubicBezTo>
                    <a:cubicBezTo>
                      <a:pt x="365326" y="155648"/>
                      <a:pt x="380942" y="193387"/>
                      <a:pt x="380942" y="232723"/>
                    </a:cubicBezTo>
                    <a:cubicBezTo>
                      <a:pt x="380903" y="272029"/>
                      <a:pt x="365247" y="309729"/>
                      <a:pt x="337463" y="337543"/>
                    </a:cubicBezTo>
                    <a:cubicBezTo>
                      <a:pt x="309639" y="365328"/>
                      <a:pt x="271979" y="380984"/>
                      <a:pt x="232643" y="3810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C13B79D2-1E71-4554-9827-7ACE51F37862}"/>
                  </a:ext>
                </a:extLst>
              </p:cNvPr>
              <p:cNvGrpSpPr/>
              <p:nvPr/>
            </p:nvGrpSpPr>
            <p:grpSpPr>
              <a:xfrm>
                <a:off x="4001294" y="1096416"/>
                <a:ext cx="227345" cy="280596"/>
                <a:chOff x="2719756" y="474294"/>
                <a:chExt cx="705305" cy="870509"/>
              </a:xfrm>
              <a:solidFill>
                <a:schemeClr val="bg1"/>
              </a:solidFill>
            </p:grpSpPr>
            <p:sp>
              <p:nvSpPr>
                <p:cNvPr id="598" name="Freeform: Shape 597">
                  <a:extLst>
                    <a:ext uri="{FF2B5EF4-FFF2-40B4-BE49-F238E27FC236}">
                      <a16:creationId xmlns:a16="http://schemas.microsoft.com/office/drawing/2014/main" id="{2BD818CC-42BA-4C7D-BA96-7479A8F09D8D}"/>
                    </a:ext>
                  </a:extLst>
                </p:cNvPr>
                <p:cNvSpPr/>
                <p:nvPr/>
              </p:nvSpPr>
              <p:spPr>
                <a:xfrm>
                  <a:off x="2719756" y="474294"/>
                  <a:ext cx="453709" cy="615930"/>
                </a:xfrm>
                <a:custGeom>
                  <a:avLst/>
                  <a:gdLst>
                    <a:gd name="connsiteX0" fmla="*/ 9 w 453709"/>
                    <a:gd name="connsiteY0" fmla="*/ 366209 h 615928"/>
                    <a:gd name="connsiteX1" fmla="*/ 73066 w 453709"/>
                    <a:gd name="connsiteY1" fmla="*/ 180090 h 615928"/>
                    <a:gd name="connsiteX2" fmla="*/ 244516 w 453709"/>
                    <a:gd name="connsiteY2" fmla="*/ 8640 h 615928"/>
                    <a:gd name="connsiteX3" fmla="*/ 271186 w 453709"/>
                    <a:gd name="connsiteY3" fmla="*/ 7402 h 615928"/>
                    <a:gd name="connsiteX4" fmla="*/ 412156 w 453709"/>
                    <a:gd name="connsiteY4" fmla="*/ 147515 h 615928"/>
                    <a:gd name="connsiteX5" fmla="*/ 411394 w 453709"/>
                    <a:gd name="connsiteY5" fmla="*/ 176090 h 615928"/>
                    <a:gd name="connsiteX6" fmla="*/ 353863 w 453709"/>
                    <a:gd name="connsiteY6" fmla="*/ 228001 h 615928"/>
                    <a:gd name="connsiteX7" fmla="*/ 296713 w 453709"/>
                    <a:gd name="connsiteY7" fmla="*/ 177899 h 615928"/>
                    <a:gd name="connsiteX8" fmla="*/ 222418 w 453709"/>
                    <a:gd name="connsiteY8" fmla="*/ 178471 h 615928"/>
                    <a:gd name="connsiteX9" fmla="*/ 153076 w 453709"/>
                    <a:gd name="connsiteY9" fmla="*/ 246194 h 615928"/>
                    <a:gd name="connsiteX10" fmla="*/ 148980 w 453709"/>
                    <a:gd name="connsiteY10" fmla="*/ 467269 h 615928"/>
                    <a:gd name="connsiteX11" fmla="*/ 372151 w 453709"/>
                    <a:gd name="connsiteY11" fmla="*/ 463364 h 615928"/>
                    <a:gd name="connsiteX12" fmla="*/ 398535 w 453709"/>
                    <a:gd name="connsiteY12" fmla="*/ 463364 h 615928"/>
                    <a:gd name="connsiteX13" fmla="*/ 444922 w 453709"/>
                    <a:gd name="connsiteY13" fmla="*/ 509369 h 615928"/>
                    <a:gd name="connsiteX14" fmla="*/ 444922 w 453709"/>
                    <a:gd name="connsiteY14" fmla="*/ 537944 h 615928"/>
                    <a:gd name="connsiteX15" fmla="*/ 10963 w 453709"/>
                    <a:gd name="connsiteY15" fmla="*/ 432788 h 615928"/>
                    <a:gd name="connsiteX16" fmla="*/ 9 w 453709"/>
                    <a:gd name="connsiteY16" fmla="*/ 366209 h 615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53709" h="615928">
                      <a:moveTo>
                        <a:pt x="9" y="366209"/>
                      </a:moveTo>
                      <a:cubicBezTo>
                        <a:pt x="9" y="289247"/>
                        <a:pt x="24774" y="229430"/>
                        <a:pt x="73066" y="180090"/>
                      </a:cubicBezTo>
                      <a:cubicBezTo>
                        <a:pt x="129549" y="122369"/>
                        <a:pt x="187366" y="66266"/>
                        <a:pt x="244516" y="8640"/>
                      </a:cubicBezTo>
                      <a:cubicBezTo>
                        <a:pt x="254041" y="-885"/>
                        <a:pt x="259851" y="-4219"/>
                        <a:pt x="271186" y="7402"/>
                      </a:cubicBezTo>
                      <a:cubicBezTo>
                        <a:pt x="317478" y="54836"/>
                        <a:pt x="364467" y="101540"/>
                        <a:pt x="412156" y="147515"/>
                      </a:cubicBezTo>
                      <a:cubicBezTo>
                        <a:pt x="424348" y="159230"/>
                        <a:pt x="422729" y="166565"/>
                        <a:pt x="411394" y="176090"/>
                      </a:cubicBezTo>
                      <a:cubicBezTo>
                        <a:pt x="391963" y="194282"/>
                        <a:pt x="374342" y="226001"/>
                        <a:pt x="353863" y="228001"/>
                      </a:cubicBezTo>
                      <a:cubicBezTo>
                        <a:pt x="333384" y="230001"/>
                        <a:pt x="315763" y="196092"/>
                        <a:pt x="296713" y="177899"/>
                      </a:cubicBezTo>
                      <a:cubicBezTo>
                        <a:pt x="259851" y="142657"/>
                        <a:pt x="260232" y="142085"/>
                        <a:pt x="222418" y="178471"/>
                      </a:cubicBezTo>
                      <a:cubicBezTo>
                        <a:pt x="199177" y="200855"/>
                        <a:pt x="175746" y="223143"/>
                        <a:pt x="153076" y="246194"/>
                      </a:cubicBezTo>
                      <a:cubicBezTo>
                        <a:pt x="88878" y="311249"/>
                        <a:pt x="87258" y="405356"/>
                        <a:pt x="148980" y="467269"/>
                      </a:cubicBezTo>
                      <a:cubicBezTo>
                        <a:pt x="210702" y="529181"/>
                        <a:pt x="308429" y="527657"/>
                        <a:pt x="372151" y="463364"/>
                      </a:cubicBezTo>
                      <a:cubicBezTo>
                        <a:pt x="383391" y="452029"/>
                        <a:pt x="388915" y="453172"/>
                        <a:pt x="398535" y="463364"/>
                      </a:cubicBezTo>
                      <a:cubicBezTo>
                        <a:pt x="413156" y="479525"/>
                        <a:pt x="428641" y="494883"/>
                        <a:pt x="444922" y="509369"/>
                      </a:cubicBezTo>
                      <a:cubicBezTo>
                        <a:pt x="456733" y="519847"/>
                        <a:pt x="456543" y="526705"/>
                        <a:pt x="444922" y="537944"/>
                      </a:cubicBezTo>
                      <a:cubicBezTo>
                        <a:pt x="308429" y="678629"/>
                        <a:pt x="68113" y="620240"/>
                        <a:pt x="10963" y="432788"/>
                      </a:cubicBezTo>
                      <a:cubicBezTo>
                        <a:pt x="3495" y="411394"/>
                        <a:pt x="-212" y="388868"/>
                        <a:pt x="9" y="36620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9" name="Freeform: Shape 598">
                  <a:extLst>
                    <a:ext uri="{FF2B5EF4-FFF2-40B4-BE49-F238E27FC236}">
                      <a16:creationId xmlns:a16="http://schemas.microsoft.com/office/drawing/2014/main" id="{09405ADF-3792-42BC-8F5D-07E291A39C24}"/>
                    </a:ext>
                  </a:extLst>
                </p:cNvPr>
                <p:cNvSpPr/>
                <p:nvPr/>
              </p:nvSpPr>
              <p:spPr>
                <a:xfrm>
                  <a:off x="2970806" y="730819"/>
                  <a:ext cx="454255" cy="613984"/>
                </a:xfrm>
                <a:custGeom>
                  <a:avLst/>
                  <a:gdLst>
                    <a:gd name="connsiteX0" fmla="*/ 213057 w 454256"/>
                    <a:gd name="connsiteY0" fmla="*/ 50 h 613983"/>
                    <a:gd name="connsiteX1" fmla="*/ 435371 w 454256"/>
                    <a:gd name="connsiteY1" fmla="*/ 164832 h 613983"/>
                    <a:gd name="connsiteX2" fmla="*/ 375744 w 454256"/>
                    <a:gd name="connsiteY2" fmla="*/ 438200 h 613983"/>
                    <a:gd name="connsiteX3" fmla="*/ 207628 w 454256"/>
                    <a:gd name="connsiteY3" fmla="*/ 606125 h 613983"/>
                    <a:gd name="connsiteX4" fmla="*/ 181529 w 454256"/>
                    <a:gd name="connsiteY4" fmla="*/ 606125 h 613983"/>
                    <a:gd name="connsiteX5" fmla="*/ 42179 w 454256"/>
                    <a:gd name="connsiteY5" fmla="*/ 467822 h 613983"/>
                    <a:gd name="connsiteX6" fmla="*/ 41131 w 454256"/>
                    <a:gd name="connsiteY6" fmla="*/ 439247 h 613983"/>
                    <a:gd name="connsiteX7" fmla="*/ 89327 w 454256"/>
                    <a:gd name="connsiteY7" fmla="*/ 391622 h 613983"/>
                    <a:gd name="connsiteX8" fmla="*/ 112092 w 454256"/>
                    <a:gd name="connsiteY8" fmla="*/ 391622 h 613983"/>
                    <a:gd name="connsiteX9" fmla="*/ 184006 w 454256"/>
                    <a:gd name="connsiteY9" fmla="*/ 463631 h 613983"/>
                    <a:gd name="connsiteX10" fmla="*/ 205151 w 454256"/>
                    <a:gd name="connsiteY10" fmla="*/ 464108 h 613983"/>
                    <a:gd name="connsiteX11" fmla="*/ 311165 w 454256"/>
                    <a:gd name="connsiteY11" fmla="*/ 357618 h 613983"/>
                    <a:gd name="connsiteX12" fmla="*/ 300569 w 454256"/>
                    <a:gd name="connsiteY12" fmla="*/ 143162 h 613983"/>
                    <a:gd name="connsiteX13" fmla="*/ 300306 w 454256"/>
                    <a:gd name="connsiteY13" fmla="*/ 142925 h 613983"/>
                    <a:gd name="connsiteX14" fmla="*/ 83803 w 454256"/>
                    <a:gd name="connsiteY14" fmla="*/ 148259 h 613983"/>
                    <a:gd name="connsiteX15" fmla="*/ 52847 w 454256"/>
                    <a:gd name="connsiteY15" fmla="*/ 148259 h 613983"/>
                    <a:gd name="connsiteX16" fmla="*/ 8174 w 454256"/>
                    <a:gd name="connsiteY16" fmla="*/ 103872 h 613983"/>
                    <a:gd name="connsiteX17" fmla="*/ 8174 w 454256"/>
                    <a:gd name="connsiteY17" fmla="*/ 77583 h 613983"/>
                    <a:gd name="connsiteX18" fmla="*/ 213057 w 454256"/>
                    <a:gd name="connsiteY18" fmla="*/ 50 h 613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54256" h="613983">
                      <a:moveTo>
                        <a:pt x="213057" y="50"/>
                      </a:moveTo>
                      <a:cubicBezTo>
                        <a:pt x="313260" y="8527"/>
                        <a:pt x="395175" y="60438"/>
                        <a:pt x="435371" y="164832"/>
                      </a:cubicBezTo>
                      <a:cubicBezTo>
                        <a:pt x="474328" y="266750"/>
                        <a:pt x="452325" y="359999"/>
                        <a:pt x="375744" y="438200"/>
                      </a:cubicBezTo>
                      <a:cubicBezTo>
                        <a:pt x="320499" y="495350"/>
                        <a:pt x="263159" y="549833"/>
                        <a:pt x="207628" y="606125"/>
                      </a:cubicBezTo>
                      <a:cubicBezTo>
                        <a:pt x="197150" y="616698"/>
                        <a:pt x="191912" y="616508"/>
                        <a:pt x="181529" y="606125"/>
                      </a:cubicBezTo>
                      <a:cubicBezTo>
                        <a:pt x="135714" y="559358"/>
                        <a:pt x="89137" y="513447"/>
                        <a:pt x="42179" y="467822"/>
                      </a:cubicBezTo>
                      <a:cubicBezTo>
                        <a:pt x="31701" y="457631"/>
                        <a:pt x="27796" y="450963"/>
                        <a:pt x="41131" y="439247"/>
                      </a:cubicBezTo>
                      <a:cubicBezTo>
                        <a:pt x="58196" y="424417"/>
                        <a:pt x="74294" y="408509"/>
                        <a:pt x="89327" y="391622"/>
                      </a:cubicBezTo>
                      <a:cubicBezTo>
                        <a:pt x="98186" y="382097"/>
                        <a:pt x="103615" y="383145"/>
                        <a:pt x="112092" y="391622"/>
                      </a:cubicBezTo>
                      <a:cubicBezTo>
                        <a:pt x="135619" y="416006"/>
                        <a:pt x="160384" y="439247"/>
                        <a:pt x="184006" y="463631"/>
                      </a:cubicBezTo>
                      <a:cubicBezTo>
                        <a:pt x="191912" y="471728"/>
                        <a:pt x="196674" y="473156"/>
                        <a:pt x="205151" y="464108"/>
                      </a:cubicBezTo>
                      <a:cubicBezTo>
                        <a:pt x="240203" y="428294"/>
                        <a:pt x="277446" y="394575"/>
                        <a:pt x="311165" y="357618"/>
                      </a:cubicBezTo>
                      <a:cubicBezTo>
                        <a:pt x="367459" y="295471"/>
                        <a:pt x="362715" y="199456"/>
                        <a:pt x="300569" y="143162"/>
                      </a:cubicBezTo>
                      <a:cubicBezTo>
                        <a:pt x="300481" y="143083"/>
                        <a:pt x="300394" y="143004"/>
                        <a:pt x="300306" y="142925"/>
                      </a:cubicBezTo>
                      <a:cubicBezTo>
                        <a:pt x="238568" y="85868"/>
                        <a:pt x="142656" y="88231"/>
                        <a:pt x="83803" y="148259"/>
                      </a:cubicBezTo>
                      <a:cubicBezTo>
                        <a:pt x="70468" y="162165"/>
                        <a:pt x="64753" y="161689"/>
                        <a:pt x="52847" y="148259"/>
                      </a:cubicBezTo>
                      <a:cubicBezTo>
                        <a:pt x="39117" y="132339"/>
                        <a:pt x="24182" y="117500"/>
                        <a:pt x="8174" y="103872"/>
                      </a:cubicBezTo>
                      <a:cubicBezTo>
                        <a:pt x="-4018" y="93680"/>
                        <a:pt x="-1351" y="87299"/>
                        <a:pt x="8174" y="77583"/>
                      </a:cubicBezTo>
                      <a:cubicBezTo>
                        <a:pt x="62276" y="24243"/>
                        <a:pt x="127046" y="-1284"/>
                        <a:pt x="213057" y="5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7FBA6535-555F-42DF-8F03-6F19E0A0CF9B}"/>
                  </a:ext>
                </a:extLst>
              </p:cNvPr>
              <p:cNvSpPr txBox="1"/>
              <p:nvPr/>
            </p:nvSpPr>
            <p:spPr>
              <a:xfrm>
                <a:off x="3844175" y="1321673"/>
                <a:ext cx="562162" cy="252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500" spc="0" baseline="0" dirty="0">
                    <a:solidFill>
                      <a:schemeClr val="bg1"/>
                    </a:solidFill>
                    <a:latin typeface="Gabriola"/>
                    <a:sym typeface="Gabriola"/>
                    <a:rtl val="0"/>
                  </a:rPr>
                  <a:t>My Savior</a:t>
                </a:r>
              </a:p>
            </p:txBody>
          </p:sp>
          <p:sp>
            <p:nvSpPr>
              <p:cNvPr id="708" name="TextBox 707">
                <a:extLst>
                  <a:ext uri="{FF2B5EF4-FFF2-40B4-BE49-F238E27FC236}">
                    <a16:creationId xmlns:a16="http://schemas.microsoft.com/office/drawing/2014/main" id="{5636DC4A-1276-4703-8FE5-E5175495A824}"/>
                  </a:ext>
                </a:extLst>
              </p:cNvPr>
              <p:cNvSpPr txBox="1"/>
              <p:nvPr/>
            </p:nvSpPr>
            <p:spPr>
              <a:xfrm>
                <a:off x="5341960" y="1234615"/>
                <a:ext cx="4376946" cy="686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</a:pPr>
                <a:r>
                  <a:rPr lang="en-US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Mobile app updates</a:t>
                </a:r>
              </a:p>
            </p:txBody>
          </p:sp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71BB4140-3D05-4204-BE74-339E4F6154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8756" y="2171511"/>
              <a:ext cx="5204774" cy="1620000"/>
              <a:chOff x="3197040" y="2549190"/>
              <a:chExt cx="6498961" cy="2022818"/>
            </a:xfrm>
          </p:grpSpPr>
          <p:sp>
            <p:nvSpPr>
              <p:cNvPr id="546" name="Google Shape;1718;p70">
                <a:extLst>
                  <a:ext uri="{FF2B5EF4-FFF2-40B4-BE49-F238E27FC236}">
                    <a16:creationId xmlns:a16="http://schemas.microsoft.com/office/drawing/2014/main" id="{1D63349C-C8A7-4B5A-A964-765AD87219C6}"/>
                  </a:ext>
                </a:extLst>
              </p:cNvPr>
              <p:cNvSpPr/>
              <p:nvPr/>
            </p:nvSpPr>
            <p:spPr>
              <a:xfrm flipH="1">
                <a:off x="8684056" y="2549190"/>
                <a:ext cx="1011945" cy="1011651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rgbClr val="33CCC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1719;p70">
                <a:extLst>
                  <a:ext uri="{FF2B5EF4-FFF2-40B4-BE49-F238E27FC236}">
                    <a16:creationId xmlns:a16="http://schemas.microsoft.com/office/drawing/2014/main" id="{D2D3C9ED-6B1C-4583-B2F3-26B0ED8C32C4}"/>
                  </a:ext>
                </a:extLst>
              </p:cNvPr>
              <p:cNvSpPr/>
              <p:nvPr/>
            </p:nvSpPr>
            <p:spPr>
              <a:xfrm flipH="1">
                <a:off x="8056822" y="2924794"/>
                <a:ext cx="1272840" cy="1272086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rgbClr val="33CCC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1720;p70">
                <a:extLst>
                  <a:ext uri="{FF2B5EF4-FFF2-40B4-BE49-F238E27FC236}">
                    <a16:creationId xmlns:a16="http://schemas.microsoft.com/office/drawing/2014/main" id="{6CD33C8F-A13E-4FB5-B283-09FD5D593A10}"/>
                  </a:ext>
                </a:extLst>
              </p:cNvPr>
              <p:cNvSpPr/>
              <p:nvPr/>
            </p:nvSpPr>
            <p:spPr>
              <a:xfrm flipH="1">
                <a:off x="3197040" y="2911999"/>
                <a:ext cx="5486583" cy="16600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rgbClr val="33CCC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1D610C72-624B-4FC0-B608-BE0881A35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42876" y="3182837"/>
                <a:ext cx="1100732" cy="756000"/>
              </a:xfrm>
              <a:custGeom>
                <a:avLst/>
                <a:gdLst>
                  <a:gd name="connsiteX0" fmla="*/ 5011141 w 5448142"/>
                  <a:gd name="connsiteY0" fmla="*/ 1320626 h 3515567"/>
                  <a:gd name="connsiteX1" fmla="*/ 4599122 w 5448142"/>
                  <a:gd name="connsiteY1" fmla="*/ 1617450 h 3515567"/>
                  <a:gd name="connsiteX2" fmla="*/ 3777161 w 5448142"/>
                  <a:gd name="connsiteY2" fmla="*/ 417300 h 3515567"/>
                  <a:gd name="connsiteX3" fmla="*/ 3342109 w 5448142"/>
                  <a:gd name="connsiteY3" fmla="*/ 0 h 3515567"/>
                  <a:gd name="connsiteX4" fmla="*/ 2910428 w 5448142"/>
                  <a:gd name="connsiteY4" fmla="*/ 382284 h 3515567"/>
                  <a:gd name="connsiteX5" fmla="*/ 2537793 w 5448142"/>
                  <a:gd name="connsiteY5" fmla="*/ 382284 h 3515567"/>
                  <a:gd name="connsiteX6" fmla="*/ 2106112 w 5448142"/>
                  <a:gd name="connsiteY6" fmla="*/ 0 h 3515567"/>
                  <a:gd name="connsiteX7" fmla="*/ 1671060 w 5448142"/>
                  <a:gd name="connsiteY7" fmla="*/ 417182 h 3515567"/>
                  <a:gd name="connsiteX8" fmla="*/ 849060 w 5448142"/>
                  <a:gd name="connsiteY8" fmla="*/ 1617332 h 3515567"/>
                  <a:gd name="connsiteX9" fmla="*/ 437158 w 5448142"/>
                  <a:gd name="connsiteY9" fmla="*/ 1320508 h 3515567"/>
                  <a:gd name="connsiteX10" fmla="*/ 0 w 5448142"/>
                  <a:gd name="connsiteY10" fmla="*/ 1757666 h 3515567"/>
                  <a:gd name="connsiteX11" fmla="*/ 437158 w 5448142"/>
                  <a:gd name="connsiteY11" fmla="*/ 2194825 h 3515567"/>
                  <a:gd name="connsiteX12" fmla="*/ 849060 w 5448142"/>
                  <a:gd name="connsiteY12" fmla="*/ 1898118 h 3515567"/>
                  <a:gd name="connsiteX13" fmla="*/ 1671020 w 5448142"/>
                  <a:gd name="connsiteY13" fmla="*/ 3098268 h 3515567"/>
                  <a:gd name="connsiteX14" fmla="*/ 2106072 w 5448142"/>
                  <a:gd name="connsiteY14" fmla="*/ 3515568 h 3515567"/>
                  <a:gd name="connsiteX15" fmla="*/ 2537754 w 5448142"/>
                  <a:gd name="connsiteY15" fmla="*/ 3133283 h 3515567"/>
                  <a:gd name="connsiteX16" fmla="*/ 2910389 w 5448142"/>
                  <a:gd name="connsiteY16" fmla="*/ 3133283 h 3515567"/>
                  <a:gd name="connsiteX17" fmla="*/ 3342070 w 5448142"/>
                  <a:gd name="connsiteY17" fmla="*/ 3515568 h 3515567"/>
                  <a:gd name="connsiteX18" fmla="*/ 3777122 w 5448142"/>
                  <a:gd name="connsiteY18" fmla="*/ 3098160 h 3515567"/>
                  <a:gd name="connsiteX19" fmla="*/ 4599083 w 5448142"/>
                  <a:gd name="connsiteY19" fmla="*/ 1898010 h 3515567"/>
                  <a:gd name="connsiteX20" fmla="*/ 5011101 w 5448142"/>
                  <a:gd name="connsiteY20" fmla="*/ 2194834 h 3515567"/>
                  <a:gd name="connsiteX21" fmla="*/ 5448142 w 5448142"/>
                  <a:gd name="connsiteY21" fmla="*/ 1757676 h 3515567"/>
                  <a:gd name="connsiteX22" fmla="*/ 5011141 w 5448142"/>
                  <a:gd name="connsiteY22" fmla="*/ 1320635 h 3515567"/>
                  <a:gd name="connsiteX23" fmla="*/ 3773566 w 5448142"/>
                  <a:gd name="connsiteY23" fmla="*/ 1702910 h 3515567"/>
                  <a:gd name="connsiteX24" fmla="*/ 3341992 w 5448142"/>
                  <a:gd name="connsiteY24" fmla="*/ 1320626 h 3515567"/>
                  <a:gd name="connsiteX25" fmla="*/ 2942562 w 5448142"/>
                  <a:gd name="connsiteY25" fmla="*/ 1581553 h 3515567"/>
                  <a:gd name="connsiteX26" fmla="*/ 2778539 w 5448142"/>
                  <a:gd name="connsiteY26" fmla="*/ 1107734 h 3515567"/>
                  <a:gd name="connsiteX27" fmla="*/ 2950028 w 5448142"/>
                  <a:gd name="connsiteY27" fmla="*/ 627135 h 3515567"/>
                  <a:gd name="connsiteX28" fmla="*/ 3341874 w 5448142"/>
                  <a:gd name="connsiteY28" fmla="*/ 874248 h 3515567"/>
                  <a:gd name="connsiteX29" fmla="*/ 3753776 w 5448142"/>
                  <a:gd name="connsiteY29" fmla="*/ 577424 h 3515567"/>
                  <a:gd name="connsiteX30" fmla="*/ 4524762 w 5448142"/>
                  <a:gd name="connsiteY30" fmla="*/ 1702920 h 3515567"/>
                  <a:gd name="connsiteX31" fmla="*/ 3669432 w 5448142"/>
                  <a:gd name="connsiteY31" fmla="*/ 1757794 h 3515567"/>
                  <a:gd name="connsiteX32" fmla="*/ 3342109 w 5448142"/>
                  <a:gd name="connsiteY32" fmla="*/ 2085234 h 3515567"/>
                  <a:gd name="connsiteX33" fmla="*/ 3014669 w 5448142"/>
                  <a:gd name="connsiteY33" fmla="*/ 1757794 h 3515567"/>
                  <a:gd name="connsiteX34" fmla="*/ 3342109 w 5448142"/>
                  <a:gd name="connsiteY34" fmla="*/ 1430354 h 3515567"/>
                  <a:gd name="connsiteX35" fmla="*/ 3669432 w 5448142"/>
                  <a:gd name="connsiteY35" fmla="*/ 1757794 h 3515567"/>
                  <a:gd name="connsiteX36" fmla="*/ 2881908 w 5448142"/>
                  <a:gd name="connsiteY36" fmla="*/ 1812667 h 3515567"/>
                  <a:gd name="connsiteX37" fmla="*/ 2724125 w 5448142"/>
                  <a:gd name="connsiteY37" fmla="*/ 2254959 h 3515567"/>
                  <a:gd name="connsiteX38" fmla="*/ 2566342 w 5448142"/>
                  <a:gd name="connsiteY38" fmla="*/ 1812667 h 3515567"/>
                  <a:gd name="connsiteX39" fmla="*/ 2566332 w 5448142"/>
                  <a:gd name="connsiteY39" fmla="*/ 1702910 h 3515567"/>
                  <a:gd name="connsiteX40" fmla="*/ 2719716 w 5448142"/>
                  <a:gd name="connsiteY40" fmla="*/ 1272982 h 3515567"/>
                  <a:gd name="connsiteX41" fmla="*/ 2868515 w 5448142"/>
                  <a:gd name="connsiteY41" fmla="*/ 1702910 h 3515567"/>
                  <a:gd name="connsiteX42" fmla="*/ 2721362 w 5448142"/>
                  <a:gd name="connsiteY42" fmla="*/ 942064 h 3515567"/>
                  <a:gd name="connsiteX43" fmla="*/ 2565637 w 5448142"/>
                  <a:gd name="connsiteY43" fmla="*/ 491973 h 3515567"/>
                  <a:gd name="connsiteX44" fmla="*/ 2881977 w 5448142"/>
                  <a:gd name="connsiteY44" fmla="*/ 491973 h 3515567"/>
                  <a:gd name="connsiteX45" fmla="*/ 2662462 w 5448142"/>
                  <a:gd name="connsiteY45" fmla="*/ 1107312 h 3515567"/>
                  <a:gd name="connsiteX46" fmla="*/ 2498203 w 5448142"/>
                  <a:gd name="connsiteY46" fmla="*/ 1567856 h 3515567"/>
                  <a:gd name="connsiteX47" fmla="*/ 2106239 w 5448142"/>
                  <a:gd name="connsiteY47" fmla="*/ 1320635 h 3515567"/>
                  <a:gd name="connsiteX48" fmla="*/ 1674665 w 5448142"/>
                  <a:gd name="connsiteY48" fmla="*/ 1702920 h 3515567"/>
                  <a:gd name="connsiteX49" fmla="*/ 923459 w 5448142"/>
                  <a:gd name="connsiteY49" fmla="*/ 1702920 h 3515567"/>
                  <a:gd name="connsiteX50" fmla="*/ 1694181 w 5448142"/>
                  <a:gd name="connsiteY50" fmla="*/ 577522 h 3515567"/>
                  <a:gd name="connsiteX51" fmla="*/ 2106082 w 5448142"/>
                  <a:gd name="connsiteY51" fmla="*/ 874346 h 3515567"/>
                  <a:gd name="connsiteX52" fmla="*/ 2496822 w 5448142"/>
                  <a:gd name="connsiteY52" fmla="*/ 629339 h 3515567"/>
                  <a:gd name="connsiteX53" fmla="*/ 2433679 w 5448142"/>
                  <a:gd name="connsiteY53" fmla="*/ 1757794 h 3515567"/>
                  <a:gd name="connsiteX54" fmla="*/ 2106239 w 5448142"/>
                  <a:gd name="connsiteY54" fmla="*/ 2085234 h 3515567"/>
                  <a:gd name="connsiteX55" fmla="*/ 1778799 w 5448142"/>
                  <a:gd name="connsiteY55" fmla="*/ 1757794 h 3515567"/>
                  <a:gd name="connsiteX56" fmla="*/ 2106239 w 5448142"/>
                  <a:gd name="connsiteY56" fmla="*/ 1430354 h 3515567"/>
                  <a:gd name="connsiteX57" fmla="*/ 2433679 w 5448142"/>
                  <a:gd name="connsiteY57" fmla="*/ 1757794 h 3515567"/>
                  <a:gd name="connsiteX58" fmla="*/ 1674665 w 5448142"/>
                  <a:gd name="connsiteY58" fmla="*/ 1812677 h 3515567"/>
                  <a:gd name="connsiteX59" fmla="*/ 2106239 w 5448142"/>
                  <a:gd name="connsiteY59" fmla="*/ 2194962 h 3515567"/>
                  <a:gd name="connsiteX60" fmla="*/ 2498203 w 5448142"/>
                  <a:gd name="connsiteY60" fmla="*/ 1947741 h 3515567"/>
                  <a:gd name="connsiteX61" fmla="*/ 2665979 w 5448142"/>
                  <a:gd name="connsiteY61" fmla="*/ 2418043 h 3515567"/>
                  <a:gd name="connsiteX62" fmla="*/ 2498203 w 5448142"/>
                  <a:gd name="connsiteY62" fmla="*/ 2888462 h 3515567"/>
                  <a:gd name="connsiteX63" fmla="*/ 2106239 w 5448142"/>
                  <a:gd name="connsiteY63" fmla="*/ 2641241 h 3515567"/>
                  <a:gd name="connsiteX64" fmla="*/ 1694338 w 5448142"/>
                  <a:gd name="connsiteY64" fmla="*/ 2938065 h 3515567"/>
                  <a:gd name="connsiteX65" fmla="*/ 923459 w 5448142"/>
                  <a:gd name="connsiteY65" fmla="*/ 1812667 h 3515567"/>
                  <a:gd name="connsiteX66" fmla="*/ 2724135 w 5448142"/>
                  <a:gd name="connsiteY66" fmla="*/ 2581293 h 3515567"/>
                  <a:gd name="connsiteX67" fmla="*/ 2881918 w 5448142"/>
                  <a:gd name="connsiteY67" fmla="*/ 3023614 h 3515567"/>
                  <a:gd name="connsiteX68" fmla="*/ 2566342 w 5448142"/>
                  <a:gd name="connsiteY68" fmla="*/ 3023614 h 3515567"/>
                  <a:gd name="connsiteX69" fmla="*/ 2782389 w 5448142"/>
                  <a:gd name="connsiteY69" fmla="*/ 2418151 h 3515567"/>
                  <a:gd name="connsiteX70" fmla="*/ 2950165 w 5448142"/>
                  <a:gd name="connsiteY70" fmla="*/ 1947848 h 3515567"/>
                  <a:gd name="connsiteX71" fmla="*/ 3342011 w 5448142"/>
                  <a:gd name="connsiteY71" fmla="*/ 2195070 h 3515567"/>
                  <a:gd name="connsiteX72" fmla="*/ 3773585 w 5448142"/>
                  <a:gd name="connsiteY72" fmla="*/ 1812785 h 3515567"/>
                  <a:gd name="connsiteX73" fmla="*/ 4524791 w 5448142"/>
                  <a:gd name="connsiteY73" fmla="*/ 1812785 h 3515567"/>
                  <a:gd name="connsiteX74" fmla="*/ 3754069 w 5448142"/>
                  <a:gd name="connsiteY74" fmla="*/ 2938281 h 3515567"/>
                  <a:gd name="connsiteX75" fmla="*/ 3342168 w 5448142"/>
                  <a:gd name="connsiteY75" fmla="*/ 2641457 h 3515567"/>
                  <a:gd name="connsiteX76" fmla="*/ 2950322 w 5448142"/>
                  <a:gd name="connsiteY76" fmla="*/ 2888678 h 3515567"/>
                  <a:gd name="connsiteX77" fmla="*/ 3342129 w 5448142"/>
                  <a:gd name="connsiteY77" fmla="*/ 109552 h 3515567"/>
                  <a:gd name="connsiteX78" fmla="*/ 3669452 w 5448142"/>
                  <a:gd name="connsiteY78" fmla="*/ 436992 h 3515567"/>
                  <a:gd name="connsiteX79" fmla="*/ 3342129 w 5448142"/>
                  <a:gd name="connsiteY79" fmla="*/ 764432 h 3515567"/>
                  <a:gd name="connsiteX80" fmla="*/ 3014689 w 5448142"/>
                  <a:gd name="connsiteY80" fmla="*/ 436992 h 3515567"/>
                  <a:gd name="connsiteX81" fmla="*/ 3342129 w 5448142"/>
                  <a:gd name="connsiteY81" fmla="*/ 109552 h 3515567"/>
                  <a:gd name="connsiteX82" fmla="*/ 2106317 w 5448142"/>
                  <a:gd name="connsiteY82" fmla="*/ 109552 h 3515567"/>
                  <a:gd name="connsiteX83" fmla="*/ 2433757 w 5448142"/>
                  <a:gd name="connsiteY83" fmla="*/ 436992 h 3515567"/>
                  <a:gd name="connsiteX84" fmla="*/ 2106317 w 5448142"/>
                  <a:gd name="connsiteY84" fmla="*/ 764432 h 3515567"/>
                  <a:gd name="connsiteX85" fmla="*/ 1778877 w 5448142"/>
                  <a:gd name="connsiteY85" fmla="*/ 436992 h 3515567"/>
                  <a:gd name="connsiteX86" fmla="*/ 2106317 w 5448142"/>
                  <a:gd name="connsiteY86" fmla="*/ 109552 h 3515567"/>
                  <a:gd name="connsiteX87" fmla="*/ 437276 w 5448142"/>
                  <a:gd name="connsiteY87" fmla="*/ 2085243 h 3515567"/>
                  <a:gd name="connsiteX88" fmla="*/ 109832 w 5448142"/>
                  <a:gd name="connsiteY88" fmla="*/ 1757803 h 3515567"/>
                  <a:gd name="connsiteX89" fmla="*/ 437276 w 5448142"/>
                  <a:gd name="connsiteY89" fmla="*/ 1430363 h 3515567"/>
                  <a:gd name="connsiteX90" fmla="*/ 764716 w 5448142"/>
                  <a:gd name="connsiteY90" fmla="*/ 1757803 h 3515567"/>
                  <a:gd name="connsiteX91" fmla="*/ 437276 w 5448142"/>
                  <a:gd name="connsiteY91" fmla="*/ 2085243 h 3515567"/>
                  <a:gd name="connsiteX92" fmla="*/ 2106317 w 5448142"/>
                  <a:gd name="connsiteY92" fmla="*/ 3405996 h 3515567"/>
                  <a:gd name="connsiteX93" fmla="*/ 1778877 w 5448142"/>
                  <a:gd name="connsiteY93" fmla="*/ 3078556 h 3515567"/>
                  <a:gd name="connsiteX94" fmla="*/ 2106317 w 5448142"/>
                  <a:gd name="connsiteY94" fmla="*/ 2751116 h 3515567"/>
                  <a:gd name="connsiteX95" fmla="*/ 2433757 w 5448142"/>
                  <a:gd name="connsiteY95" fmla="*/ 3078556 h 3515567"/>
                  <a:gd name="connsiteX96" fmla="*/ 2106317 w 5448142"/>
                  <a:gd name="connsiteY96" fmla="*/ 3405996 h 3515567"/>
                  <a:gd name="connsiteX97" fmla="*/ 3342129 w 5448142"/>
                  <a:gd name="connsiteY97" fmla="*/ 3405996 h 3515567"/>
                  <a:gd name="connsiteX98" fmla="*/ 3014689 w 5448142"/>
                  <a:gd name="connsiteY98" fmla="*/ 3078556 h 3515567"/>
                  <a:gd name="connsiteX99" fmla="*/ 3342129 w 5448142"/>
                  <a:gd name="connsiteY99" fmla="*/ 2751116 h 3515567"/>
                  <a:gd name="connsiteX100" fmla="*/ 3669452 w 5448142"/>
                  <a:gd name="connsiteY100" fmla="*/ 3078556 h 3515567"/>
                  <a:gd name="connsiteX101" fmla="*/ 3342129 w 5448142"/>
                  <a:gd name="connsiteY101" fmla="*/ 3405996 h 3515567"/>
                  <a:gd name="connsiteX102" fmla="*/ 5011170 w 5448142"/>
                  <a:gd name="connsiteY102" fmla="*/ 2085243 h 3515567"/>
                  <a:gd name="connsiteX103" fmla="*/ 4683730 w 5448142"/>
                  <a:gd name="connsiteY103" fmla="*/ 1757803 h 3515567"/>
                  <a:gd name="connsiteX104" fmla="*/ 5011170 w 5448142"/>
                  <a:gd name="connsiteY104" fmla="*/ 1430363 h 3515567"/>
                  <a:gd name="connsiteX105" fmla="*/ 5338493 w 5448142"/>
                  <a:gd name="connsiteY105" fmla="*/ 1757803 h 3515567"/>
                  <a:gd name="connsiteX106" fmla="*/ 5011170 w 5448142"/>
                  <a:gd name="connsiteY106" fmla="*/ 2085243 h 3515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5448142" h="3515567">
                    <a:moveTo>
                      <a:pt x="5011141" y="1320626"/>
                    </a:moveTo>
                    <a:cubicBezTo>
                      <a:pt x="4819450" y="1320626"/>
                      <a:pt x="4657905" y="1445500"/>
                      <a:pt x="4599122" y="1617450"/>
                    </a:cubicBezTo>
                    <a:lnTo>
                      <a:pt x="3777161" y="417300"/>
                    </a:lnTo>
                    <a:cubicBezTo>
                      <a:pt x="3766522" y="185646"/>
                      <a:pt x="3576241" y="0"/>
                      <a:pt x="3342109" y="0"/>
                    </a:cubicBezTo>
                    <a:cubicBezTo>
                      <a:pt x="3119802" y="0"/>
                      <a:pt x="2937752" y="167316"/>
                      <a:pt x="2910428" y="382284"/>
                    </a:cubicBezTo>
                    <a:lnTo>
                      <a:pt x="2537793" y="382284"/>
                    </a:lnTo>
                    <a:cubicBezTo>
                      <a:pt x="2510469" y="167325"/>
                      <a:pt x="2328419" y="0"/>
                      <a:pt x="2106112" y="0"/>
                    </a:cubicBezTo>
                    <a:cubicBezTo>
                      <a:pt x="1871940" y="0"/>
                      <a:pt x="1681699" y="185538"/>
                      <a:pt x="1671060" y="417182"/>
                    </a:cubicBezTo>
                    <a:lnTo>
                      <a:pt x="849060" y="1617332"/>
                    </a:lnTo>
                    <a:cubicBezTo>
                      <a:pt x="790120" y="1445382"/>
                      <a:pt x="628742" y="1320508"/>
                      <a:pt x="437158" y="1320508"/>
                    </a:cubicBezTo>
                    <a:cubicBezTo>
                      <a:pt x="196100" y="1320508"/>
                      <a:pt x="0" y="1516715"/>
                      <a:pt x="0" y="1757666"/>
                    </a:cubicBezTo>
                    <a:cubicBezTo>
                      <a:pt x="0" y="1998725"/>
                      <a:pt x="196100" y="2194825"/>
                      <a:pt x="437158" y="2194825"/>
                    </a:cubicBezTo>
                    <a:cubicBezTo>
                      <a:pt x="628849" y="2194825"/>
                      <a:pt x="790277" y="2070068"/>
                      <a:pt x="849060" y="1898118"/>
                    </a:cubicBezTo>
                    <a:lnTo>
                      <a:pt x="1671020" y="3098268"/>
                    </a:lnTo>
                    <a:cubicBezTo>
                      <a:pt x="1681660" y="3329922"/>
                      <a:pt x="1871940" y="3515568"/>
                      <a:pt x="2106072" y="3515568"/>
                    </a:cubicBezTo>
                    <a:cubicBezTo>
                      <a:pt x="2328271" y="3515568"/>
                      <a:pt x="2510430" y="3348252"/>
                      <a:pt x="2537754" y="3133283"/>
                    </a:cubicBezTo>
                    <a:lnTo>
                      <a:pt x="2910389" y="3133283"/>
                    </a:lnTo>
                    <a:cubicBezTo>
                      <a:pt x="2937712" y="3348242"/>
                      <a:pt x="3119646" y="3515568"/>
                      <a:pt x="3342070" y="3515568"/>
                    </a:cubicBezTo>
                    <a:cubicBezTo>
                      <a:pt x="3576320" y="3515568"/>
                      <a:pt x="3766482" y="3329922"/>
                      <a:pt x="3777122" y="3098160"/>
                    </a:cubicBezTo>
                    <a:lnTo>
                      <a:pt x="4599083" y="1898010"/>
                    </a:lnTo>
                    <a:cubicBezTo>
                      <a:pt x="4657905" y="2069960"/>
                      <a:pt x="4819401" y="2194834"/>
                      <a:pt x="5011101" y="2194834"/>
                    </a:cubicBezTo>
                    <a:cubicBezTo>
                      <a:pt x="5252053" y="2194834"/>
                      <a:pt x="5448142" y="1998735"/>
                      <a:pt x="5448142" y="1757676"/>
                    </a:cubicBezTo>
                    <a:cubicBezTo>
                      <a:pt x="5448182" y="1516725"/>
                      <a:pt x="5252082" y="1320635"/>
                      <a:pt x="5011141" y="1320635"/>
                    </a:cubicBezTo>
                    <a:close/>
                    <a:moveTo>
                      <a:pt x="3773566" y="1702910"/>
                    </a:moveTo>
                    <a:cubicBezTo>
                      <a:pt x="3746241" y="1487951"/>
                      <a:pt x="3564308" y="1320626"/>
                      <a:pt x="3341992" y="1320626"/>
                    </a:cubicBezTo>
                    <a:cubicBezTo>
                      <a:pt x="3163693" y="1320626"/>
                      <a:pt x="3010496" y="1428169"/>
                      <a:pt x="2942562" y="1581553"/>
                    </a:cubicBezTo>
                    <a:lnTo>
                      <a:pt x="2778539" y="1107734"/>
                    </a:lnTo>
                    <a:lnTo>
                      <a:pt x="2950028" y="627135"/>
                    </a:lnTo>
                    <a:cubicBezTo>
                      <a:pt x="3020900" y="772867"/>
                      <a:pt x="3169160" y="874248"/>
                      <a:pt x="3341874" y="874248"/>
                    </a:cubicBezTo>
                    <a:cubicBezTo>
                      <a:pt x="3533457" y="874248"/>
                      <a:pt x="3694993" y="749374"/>
                      <a:pt x="3753776" y="577424"/>
                    </a:cubicBezTo>
                    <a:lnTo>
                      <a:pt x="4524762" y="1702920"/>
                    </a:lnTo>
                    <a:close/>
                    <a:moveTo>
                      <a:pt x="3669432" y="1757794"/>
                    </a:moveTo>
                    <a:cubicBezTo>
                      <a:pt x="3669432" y="1938394"/>
                      <a:pt x="3522631" y="2085234"/>
                      <a:pt x="3342109" y="2085234"/>
                    </a:cubicBezTo>
                    <a:cubicBezTo>
                      <a:pt x="3161587" y="2085234"/>
                      <a:pt x="3014669" y="1938316"/>
                      <a:pt x="3014669" y="1757794"/>
                    </a:cubicBezTo>
                    <a:cubicBezTo>
                      <a:pt x="3014669" y="1577271"/>
                      <a:pt x="3161587" y="1430354"/>
                      <a:pt x="3342109" y="1430354"/>
                    </a:cubicBezTo>
                    <a:cubicBezTo>
                      <a:pt x="3522631" y="1430354"/>
                      <a:pt x="3669432" y="1577193"/>
                      <a:pt x="3669432" y="1757794"/>
                    </a:cubicBezTo>
                    <a:close/>
                    <a:moveTo>
                      <a:pt x="2881908" y="1812667"/>
                    </a:moveTo>
                    <a:lnTo>
                      <a:pt x="2724125" y="2254959"/>
                    </a:lnTo>
                    <a:lnTo>
                      <a:pt x="2566342" y="1812667"/>
                    </a:lnTo>
                    <a:close/>
                    <a:moveTo>
                      <a:pt x="2566332" y="1702910"/>
                    </a:moveTo>
                    <a:lnTo>
                      <a:pt x="2719716" y="1272982"/>
                    </a:lnTo>
                    <a:lnTo>
                      <a:pt x="2868515" y="1702910"/>
                    </a:lnTo>
                    <a:close/>
                    <a:moveTo>
                      <a:pt x="2721362" y="942064"/>
                    </a:moveTo>
                    <a:lnTo>
                      <a:pt x="2565637" y="491973"/>
                    </a:lnTo>
                    <a:lnTo>
                      <a:pt x="2881977" y="491973"/>
                    </a:lnTo>
                    <a:close/>
                    <a:moveTo>
                      <a:pt x="2662462" y="1107312"/>
                    </a:moveTo>
                    <a:lnTo>
                      <a:pt x="2498203" y="1567856"/>
                    </a:lnTo>
                    <a:cubicBezTo>
                      <a:pt x="2427213" y="1422124"/>
                      <a:pt x="2278953" y="1320635"/>
                      <a:pt x="2106239" y="1320635"/>
                    </a:cubicBezTo>
                    <a:cubicBezTo>
                      <a:pt x="1884040" y="1320635"/>
                      <a:pt x="1701989" y="1487951"/>
                      <a:pt x="1674665" y="1702920"/>
                    </a:cubicBezTo>
                    <a:lnTo>
                      <a:pt x="923459" y="1702920"/>
                    </a:lnTo>
                    <a:lnTo>
                      <a:pt x="1694181" y="577522"/>
                    </a:lnTo>
                    <a:cubicBezTo>
                      <a:pt x="1753120" y="749472"/>
                      <a:pt x="1914499" y="874346"/>
                      <a:pt x="2106082" y="874346"/>
                    </a:cubicBezTo>
                    <a:cubicBezTo>
                      <a:pt x="2277914" y="874346"/>
                      <a:pt x="2425410" y="773847"/>
                      <a:pt x="2496822" y="629339"/>
                    </a:cubicBezTo>
                    <a:close/>
                    <a:moveTo>
                      <a:pt x="2433679" y="1757794"/>
                    </a:moveTo>
                    <a:cubicBezTo>
                      <a:pt x="2433679" y="1938394"/>
                      <a:pt x="2286761" y="2085234"/>
                      <a:pt x="2106239" y="2085234"/>
                    </a:cubicBezTo>
                    <a:cubicBezTo>
                      <a:pt x="1925717" y="2085234"/>
                      <a:pt x="1778799" y="1938316"/>
                      <a:pt x="1778799" y="1757794"/>
                    </a:cubicBezTo>
                    <a:cubicBezTo>
                      <a:pt x="1778799" y="1577271"/>
                      <a:pt x="1925599" y="1430354"/>
                      <a:pt x="2106239" y="1430354"/>
                    </a:cubicBezTo>
                    <a:cubicBezTo>
                      <a:pt x="2286839" y="1430354"/>
                      <a:pt x="2433679" y="1577193"/>
                      <a:pt x="2433679" y="1757794"/>
                    </a:cubicBezTo>
                    <a:close/>
                    <a:moveTo>
                      <a:pt x="1674665" y="1812677"/>
                    </a:moveTo>
                    <a:cubicBezTo>
                      <a:pt x="1701989" y="2027636"/>
                      <a:pt x="1884040" y="2194962"/>
                      <a:pt x="2106239" y="2194962"/>
                    </a:cubicBezTo>
                    <a:cubicBezTo>
                      <a:pt x="2278953" y="2194962"/>
                      <a:pt x="2427213" y="2093473"/>
                      <a:pt x="2498203" y="1947741"/>
                    </a:cubicBezTo>
                    <a:lnTo>
                      <a:pt x="2665979" y="2418043"/>
                    </a:lnTo>
                    <a:lnTo>
                      <a:pt x="2498203" y="2888462"/>
                    </a:lnTo>
                    <a:cubicBezTo>
                      <a:pt x="2427213" y="2742730"/>
                      <a:pt x="2278953" y="2641241"/>
                      <a:pt x="2106239" y="2641241"/>
                    </a:cubicBezTo>
                    <a:cubicBezTo>
                      <a:pt x="1914548" y="2641241"/>
                      <a:pt x="1753120" y="2766116"/>
                      <a:pt x="1694338" y="2938065"/>
                    </a:cubicBezTo>
                    <a:lnTo>
                      <a:pt x="923459" y="1812667"/>
                    </a:lnTo>
                    <a:close/>
                    <a:moveTo>
                      <a:pt x="2724135" y="2581293"/>
                    </a:moveTo>
                    <a:lnTo>
                      <a:pt x="2881918" y="3023614"/>
                    </a:lnTo>
                    <a:lnTo>
                      <a:pt x="2566342" y="3023614"/>
                    </a:lnTo>
                    <a:close/>
                    <a:moveTo>
                      <a:pt x="2782389" y="2418151"/>
                    </a:moveTo>
                    <a:lnTo>
                      <a:pt x="2950165" y="1947848"/>
                    </a:lnTo>
                    <a:cubicBezTo>
                      <a:pt x="3021037" y="2093581"/>
                      <a:pt x="3169297" y="2195070"/>
                      <a:pt x="3342011" y="2195070"/>
                    </a:cubicBezTo>
                    <a:cubicBezTo>
                      <a:pt x="3564211" y="2195070"/>
                      <a:pt x="3746261" y="2027754"/>
                      <a:pt x="3773585" y="1812785"/>
                    </a:cubicBezTo>
                    <a:lnTo>
                      <a:pt x="4524791" y="1812785"/>
                    </a:lnTo>
                    <a:lnTo>
                      <a:pt x="3754069" y="2938281"/>
                    </a:lnTo>
                    <a:cubicBezTo>
                      <a:pt x="3695247" y="2766331"/>
                      <a:pt x="3533859" y="2641457"/>
                      <a:pt x="3342168" y="2641457"/>
                    </a:cubicBezTo>
                    <a:cubicBezTo>
                      <a:pt x="3169454" y="2641457"/>
                      <a:pt x="3021194" y="2742945"/>
                      <a:pt x="2950322" y="2888678"/>
                    </a:cubicBezTo>
                    <a:close/>
                    <a:moveTo>
                      <a:pt x="3342129" y="109552"/>
                    </a:moveTo>
                    <a:cubicBezTo>
                      <a:pt x="3522729" y="109552"/>
                      <a:pt x="3669452" y="256470"/>
                      <a:pt x="3669452" y="436992"/>
                    </a:cubicBezTo>
                    <a:cubicBezTo>
                      <a:pt x="3669452" y="617514"/>
                      <a:pt x="3522651" y="764432"/>
                      <a:pt x="3342129" y="764432"/>
                    </a:cubicBezTo>
                    <a:cubicBezTo>
                      <a:pt x="3161607" y="764432"/>
                      <a:pt x="3014689" y="617514"/>
                      <a:pt x="3014689" y="436992"/>
                    </a:cubicBezTo>
                    <a:cubicBezTo>
                      <a:pt x="3014689" y="256470"/>
                      <a:pt x="3161528" y="109552"/>
                      <a:pt x="3342129" y="109552"/>
                    </a:cubicBezTo>
                    <a:close/>
                    <a:moveTo>
                      <a:pt x="2106317" y="109552"/>
                    </a:moveTo>
                    <a:cubicBezTo>
                      <a:pt x="2286918" y="109552"/>
                      <a:pt x="2433757" y="256470"/>
                      <a:pt x="2433757" y="436992"/>
                    </a:cubicBezTo>
                    <a:cubicBezTo>
                      <a:pt x="2433757" y="617514"/>
                      <a:pt x="2286839" y="764432"/>
                      <a:pt x="2106317" y="764432"/>
                    </a:cubicBezTo>
                    <a:cubicBezTo>
                      <a:pt x="1925795" y="764432"/>
                      <a:pt x="1778877" y="617514"/>
                      <a:pt x="1778877" y="436992"/>
                    </a:cubicBezTo>
                    <a:cubicBezTo>
                      <a:pt x="1778877" y="256470"/>
                      <a:pt x="1925678" y="109552"/>
                      <a:pt x="2106317" y="109552"/>
                    </a:cubicBezTo>
                    <a:close/>
                    <a:moveTo>
                      <a:pt x="437276" y="2085243"/>
                    </a:moveTo>
                    <a:cubicBezTo>
                      <a:pt x="256671" y="2085243"/>
                      <a:pt x="109832" y="1938325"/>
                      <a:pt x="109832" y="1757803"/>
                    </a:cubicBezTo>
                    <a:cubicBezTo>
                      <a:pt x="109832" y="1577281"/>
                      <a:pt x="256632" y="1430363"/>
                      <a:pt x="437276" y="1430363"/>
                    </a:cubicBezTo>
                    <a:cubicBezTo>
                      <a:pt x="617876" y="1430363"/>
                      <a:pt x="764716" y="1577281"/>
                      <a:pt x="764716" y="1757803"/>
                    </a:cubicBezTo>
                    <a:cubicBezTo>
                      <a:pt x="764716" y="1938325"/>
                      <a:pt x="617759" y="2085243"/>
                      <a:pt x="437276" y="2085243"/>
                    </a:cubicBezTo>
                    <a:close/>
                    <a:moveTo>
                      <a:pt x="2106317" y="3405996"/>
                    </a:moveTo>
                    <a:cubicBezTo>
                      <a:pt x="1925717" y="3405996"/>
                      <a:pt x="1778877" y="3259079"/>
                      <a:pt x="1778877" y="3078556"/>
                    </a:cubicBezTo>
                    <a:cubicBezTo>
                      <a:pt x="1778877" y="2898034"/>
                      <a:pt x="1925678" y="2751116"/>
                      <a:pt x="2106317" y="2751116"/>
                    </a:cubicBezTo>
                    <a:cubicBezTo>
                      <a:pt x="2286918" y="2751116"/>
                      <a:pt x="2433757" y="2898034"/>
                      <a:pt x="2433757" y="3078556"/>
                    </a:cubicBezTo>
                    <a:cubicBezTo>
                      <a:pt x="2433757" y="3259079"/>
                      <a:pt x="2286800" y="3405996"/>
                      <a:pt x="2106317" y="3405996"/>
                    </a:cubicBezTo>
                    <a:close/>
                    <a:moveTo>
                      <a:pt x="3342129" y="3405996"/>
                    </a:moveTo>
                    <a:cubicBezTo>
                      <a:pt x="3161528" y="3405996"/>
                      <a:pt x="3014689" y="3259079"/>
                      <a:pt x="3014689" y="3078556"/>
                    </a:cubicBezTo>
                    <a:cubicBezTo>
                      <a:pt x="3014689" y="2898034"/>
                      <a:pt x="3161607" y="2751116"/>
                      <a:pt x="3342129" y="2751116"/>
                    </a:cubicBezTo>
                    <a:cubicBezTo>
                      <a:pt x="3522651" y="2751116"/>
                      <a:pt x="3669452" y="2898034"/>
                      <a:pt x="3669452" y="3078556"/>
                    </a:cubicBezTo>
                    <a:cubicBezTo>
                      <a:pt x="3669452" y="3259079"/>
                      <a:pt x="3522651" y="3405996"/>
                      <a:pt x="3342129" y="3405996"/>
                    </a:cubicBezTo>
                    <a:close/>
                    <a:moveTo>
                      <a:pt x="5011170" y="2085243"/>
                    </a:moveTo>
                    <a:cubicBezTo>
                      <a:pt x="4830569" y="2085243"/>
                      <a:pt x="4683730" y="1938325"/>
                      <a:pt x="4683730" y="1757803"/>
                    </a:cubicBezTo>
                    <a:cubicBezTo>
                      <a:pt x="4683730" y="1577281"/>
                      <a:pt x="4830648" y="1430363"/>
                      <a:pt x="5011170" y="1430363"/>
                    </a:cubicBezTo>
                    <a:cubicBezTo>
                      <a:pt x="5191693" y="1430363"/>
                      <a:pt x="5338493" y="1577281"/>
                      <a:pt x="5338493" y="1757803"/>
                    </a:cubicBezTo>
                    <a:cubicBezTo>
                      <a:pt x="5338493" y="1938325"/>
                      <a:pt x="5191693" y="2085243"/>
                      <a:pt x="5011170" y="2085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BEDDDAB8-6270-470E-94B0-DE432CF83C46}"/>
                  </a:ext>
                </a:extLst>
              </p:cNvPr>
              <p:cNvSpPr txBox="1"/>
              <p:nvPr/>
            </p:nvSpPr>
            <p:spPr>
              <a:xfrm>
                <a:off x="3422728" y="3398695"/>
                <a:ext cx="5640545" cy="686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</a:pPr>
                <a:r>
                  <a:rPr lang="en-US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Deep learning</a:t>
                </a:r>
              </a:p>
            </p:txBody>
          </p:sp>
        </p:grpSp>
        <p:grpSp>
          <p:nvGrpSpPr>
            <p:cNvPr id="714" name="Group 713">
              <a:extLst>
                <a:ext uri="{FF2B5EF4-FFF2-40B4-BE49-F238E27FC236}">
                  <a16:creationId xmlns:a16="http://schemas.microsoft.com/office/drawing/2014/main" id="{A507F4A0-2EEA-4493-888A-865BE3D15E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4356" y="3872852"/>
              <a:ext cx="5213575" cy="1620000"/>
              <a:chOff x="3197040" y="4653937"/>
              <a:chExt cx="6509951" cy="2022818"/>
            </a:xfrm>
          </p:grpSpPr>
          <p:sp>
            <p:nvSpPr>
              <p:cNvPr id="550" name="Google Shape;1718;p70">
                <a:extLst>
                  <a:ext uri="{FF2B5EF4-FFF2-40B4-BE49-F238E27FC236}">
                    <a16:creationId xmlns:a16="http://schemas.microsoft.com/office/drawing/2014/main" id="{D15BF279-400D-45BD-ABD1-88E52708C357}"/>
                  </a:ext>
                </a:extLst>
              </p:cNvPr>
              <p:cNvSpPr/>
              <p:nvPr/>
            </p:nvSpPr>
            <p:spPr>
              <a:xfrm>
                <a:off x="3197040" y="4653937"/>
                <a:ext cx="1011945" cy="1011651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rgbClr val="F6A22B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719;p70">
                <a:extLst>
                  <a:ext uri="{FF2B5EF4-FFF2-40B4-BE49-F238E27FC236}">
                    <a16:creationId xmlns:a16="http://schemas.microsoft.com/office/drawing/2014/main" id="{AB753E59-4D96-4B31-8B27-C5E3E0CE7601}"/>
                  </a:ext>
                </a:extLst>
              </p:cNvPr>
              <p:cNvSpPr/>
              <p:nvPr/>
            </p:nvSpPr>
            <p:spPr>
              <a:xfrm>
                <a:off x="3572753" y="5029541"/>
                <a:ext cx="1272840" cy="1272086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rgbClr val="F6A22B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720;p70">
                <a:extLst>
                  <a:ext uri="{FF2B5EF4-FFF2-40B4-BE49-F238E27FC236}">
                    <a16:creationId xmlns:a16="http://schemas.microsoft.com/office/drawing/2014/main" id="{0FB950D6-7881-4F5C-AE9C-3598602DDBF9}"/>
                  </a:ext>
                </a:extLst>
              </p:cNvPr>
              <p:cNvSpPr/>
              <p:nvPr/>
            </p:nvSpPr>
            <p:spPr>
              <a:xfrm>
                <a:off x="4209418" y="5016746"/>
                <a:ext cx="5486583" cy="16600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rgbClr val="F6A22B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6C1A9020-BF69-4F7C-8FEF-40CF157E3F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69935" y="5197584"/>
                <a:ext cx="878477" cy="936000"/>
                <a:chOff x="4026547" y="6532541"/>
                <a:chExt cx="4356230" cy="4641486"/>
              </a:xfrm>
              <a:solidFill>
                <a:schemeClr val="bg1"/>
              </a:solidFill>
            </p:grpSpPr>
            <p:sp>
              <p:nvSpPr>
                <p:cNvPr id="621" name="Freeform: Shape 620">
                  <a:extLst>
                    <a:ext uri="{FF2B5EF4-FFF2-40B4-BE49-F238E27FC236}">
                      <a16:creationId xmlns:a16="http://schemas.microsoft.com/office/drawing/2014/main" id="{D0A5EB47-4A69-4068-96B1-C5D367795A65}"/>
                    </a:ext>
                  </a:extLst>
                </p:cNvPr>
                <p:cNvSpPr/>
                <p:nvPr/>
              </p:nvSpPr>
              <p:spPr>
                <a:xfrm>
                  <a:off x="4026547" y="6532541"/>
                  <a:ext cx="4356230" cy="4641486"/>
                </a:xfrm>
                <a:custGeom>
                  <a:avLst/>
                  <a:gdLst>
                    <a:gd name="connsiteX0" fmla="*/ 2183607 w 4356230"/>
                    <a:gd name="connsiteY0" fmla="*/ 2 h 4641486"/>
                    <a:gd name="connsiteX1" fmla="*/ 587064 w 4356230"/>
                    <a:gd name="connsiteY1" fmla="*/ 762612 h 4641486"/>
                    <a:gd name="connsiteX2" fmla="*/ 449904 w 4356230"/>
                    <a:gd name="connsiteY2" fmla="*/ 740686 h 4641486"/>
                    <a:gd name="connsiteX3" fmla="*/ 0 w 4356230"/>
                    <a:gd name="connsiteY3" fmla="*/ 1185074 h 4641486"/>
                    <a:gd name="connsiteX4" fmla="*/ 0 w 4356230"/>
                    <a:gd name="connsiteY4" fmla="*/ 3385121 h 4641486"/>
                    <a:gd name="connsiteX5" fmla="*/ 449904 w 4356230"/>
                    <a:gd name="connsiteY5" fmla="*/ 3829509 h 4641486"/>
                    <a:gd name="connsiteX6" fmla="*/ 537697 w 4356230"/>
                    <a:gd name="connsiteY6" fmla="*/ 3818527 h 4641486"/>
                    <a:gd name="connsiteX7" fmla="*/ 2183617 w 4356230"/>
                    <a:gd name="connsiteY7" fmla="*/ 4641487 h 4641486"/>
                    <a:gd name="connsiteX8" fmla="*/ 4356231 w 4356230"/>
                    <a:gd name="connsiteY8" fmla="*/ 2353658 h 4641486"/>
                    <a:gd name="connsiteX9" fmla="*/ 4350755 w 4356230"/>
                    <a:gd name="connsiteY9" fmla="*/ 2320739 h 4641486"/>
                    <a:gd name="connsiteX10" fmla="*/ 4356231 w 4356230"/>
                    <a:gd name="connsiteY10" fmla="*/ 2287831 h 4641486"/>
                    <a:gd name="connsiteX11" fmla="*/ 2183617 w 4356230"/>
                    <a:gd name="connsiteY11" fmla="*/ 0 h 4641486"/>
                    <a:gd name="connsiteX12" fmla="*/ 444418 w 4356230"/>
                    <a:gd name="connsiteY12" fmla="*/ 905238 h 4641486"/>
                    <a:gd name="connsiteX13" fmla="*/ 471860 w 4356230"/>
                    <a:gd name="connsiteY13" fmla="*/ 905238 h 4641486"/>
                    <a:gd name="connsiteX14" fmla="*/ 444418 w 4356230"/>
                    <a:gd name="connsiteY14" fmla="*/ 943663 h 4641486"/>
                    <a:gd name="connsiteX15" fmla="*/ 471860 w 4356230"/>
                    <a:gd name="connsiteY15" fmla="*/ 1097282 h 4641486"/>
                    <a:gd name="connsiteX16" fmla="*/ 625479 w 4356230"/>
                    <a:gd name="connsiteY16" fmla="*/ 1069840 h 4641486"/>
                    <a:gd name="connsiteX17" fmla="*/ 669370 w 4356230"/>
                    <a:gd name="connsiteY17" fmla="*/ 1014966 h 4641486"/>
                    <a:gd name="connsiteX18" fmla="*/ 729721 w 4356230"/>
                    <a:gd name="connsiteY18" fmla="*/ 1185025 h 4641486"/>
                    <a:gd name="connsiteX19" fmla="*/ 729721 w 4356230"/>
                    <a:gd name="connsiteY19" fmla="*/ 1508723 h 4641486"/>
                    <a:gd name="connsiteX20" fmla="*/ 384077 w 4356230"/>
                    <a:gd name="connsiteY20" fmla="*/ 1300220 h 4641486"/>
                    <a:gd name="connsiteX21" fmla="*/ 159125 w 4356230"/>
                    <a:gd name="connsiteY21" fmla="*/ 1371563 h 4641486"/>
                    <a:gd name="connsiteX22" fmla="*/ 159125 w 4356230"/>
                    <a:gd name="connsiteY22" fmla="*/ 1185035 h 4641486"/>
                    <a:gd name="connsiteX23" fmla="*/ 444428 w 4356230"/>
                    <a:gd name="connsiteY23" fmla="*/ 905238 h 4641486"/>
                    <a:gd name="connsiteX24" fmla="*/ 603504 w 4356230"/>
                    <a:gd name="connsiteY24" fmla="*/ 1684307 h 4641486"/>
                    <a:gd name="connsiteX25" fmla="*/ 378552 w 4356230"/>
                    <a:gd name="connsiteY25" fmla="*/ 1909259 h 4641486"/>
                    <a:gd name="connsiteX26" fmla="*/ 153600 w 4356230"/>
                    <a:gd name="connsiteY26" fmla="*/ 1684307 h 4641486"/>
                    <a:gd name="connsiteX27" fmla="*/ 378552 w 4356230"/>
                    <a:gd name="connsiteY27" fmla="*/ 1459355 h 4641486"/>
                    <a:gd name="connsiteX28" fmla="*/ 603504 w 4356230"/>
                    <a:gd name="connsiteY28" fmla="*/ 1684307 h 4641486"/>
                    <a:gd name="connsiteX29" fmla="*/ 159115 w 4356230"/>
                    <a:gd name="connsiteY29" fmla="*/ 3385091 h 4641486"/>
                    <a:gd name="connsiteX30" fmla="*/ 159115 w 4356230"/>
                    <a:gd name="connsiteY30" fmla="*/ 2002518 h 4641486"/>
                    <a:gd name="connsiteX31" fmla="*/ 384068 w 4356230"/>
                    <a:gd name="connsiteY31" fmla="*/ 2073851 h 4641486"/>
                    <a:gd name="connsiteX32" fmla="*/ 729721 w 4356230"/>
                    <a:gd name="connsiteY32" fmla="*/ 1865358 h 4641486"/>
                    <a:gd name="connsiteX33" fmla="*/ 729721 w 4356230"/>
                    <a:gd name="connsiteY33" fmla="*/ 3385091 h 4641486"/>
                    <a:gd name="connsiteX34" fmla="*/ 636462 w 4356230"/>
                    <a:gd name="connsiteY34" fmla="*/ 3588078 h 4641486"/>
                    <a:gd name="connsiteX35" fmla="*/ 625469 w 4356230"/>
                    <a:gd name="connsiteY35" fmla="*/ 3571619 h 4641486"/>
                    <a:gd name="connsiteX36" fmla="*/ 471850 w 4356230"/>
                    <a:gd name="connsiteY36" fmla="*/ 3544187 h 4641486"/>
                    <a:gd name="connsiteX37" fmla="*/ 427959 w 4356230"/>
                    <a:gd name="connsiteY37" fmla="*/ 3659421 h 4641486"/>
                    <a:gd name="connsiteX38" fmla="*/ 159115 w 4356230"/>
                    <a:gd name="connsiteY38" fmla="*/ 3385101 h 4641486"/>
                    <a:gd name="connsiteX39" fmla="*/ 2183597 w 4356230"/>
                    <a:gd name="connsiteY39" fmla="*/ 4422021 h 4641486"/>
                    <a:gd name="connsiteX40" fmla="*/ 735187 w 4356230"/>
                    <a:gd name="connsiteY40" fmla="*/ 3719762 h 4641486"/>
                    <a:gd name="connsiteX41" fmla="*/ 888807 w 4356230"/>
                    <a:gd name="connsiteY41" fmla="*/ 3385091 h 4641486"/>
                    <a:gd name="connsiteX42" fmla="*/ 888807 w 4356230"/>
                    <a:gd name="connsiteY42" fmla="*/ 1185045 h 4641486"/>
                    <a:gd name="connsiteX43" fmla="*/ 768106 w 4356230"/>
                    <a:gd name="connsiteY43" fmla="*/ 883283 h 4641486"/>
                    <a:gd name="connsiteX44" fmla="*/ 2178111 w 4356230"/>
                    <a:gd name="connsiteY44" fmla="*/ 219409 h 4641486"/>
                    <a:gd name="connsiteX45" fmla="*/ 4131269 w 4356230"/>
                    <a:gd name="connsiteY45" fmla="*/ 2287782 h 4641486"/>
                    <a:gd name="connsiteX46" fmla="*/ 4136746 w 4356230"/>
                    <a:gd name="connsiteY46" fmla="*/ 2320690 h 4641486"/>
                    <a:gd name="connsiteX47" fmla="*/ 4131269 w 4356230"/>
                    <a:gd name="connsiteY47" fmla="*/ 2353609 h 4641486"/>
                    <a:gd name="connsiteX48" fmla="*/ 2183597 w 4356230"/>
                    <a:gd name="connsiteY48" fmla="*/ 4421982 h 4641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4356230" h="4641486">
                      <a:moveTo>
                        <a:pt x="2183607" y="2"/>
                      </a:moveTo>
                      <a:cubicBezTo>
                        <a:pt x="1558157" y="2"/>
                        <a:pt x="998544" y="268845"/>
                        <a:pt x="587064" y="762612"/>
                      </a:cubicBezTo>
                      <a:cubicBezTo>
                        <a:pt x="543173" y="746152"/>
                        <a:pt x="499272" y="740686"/>
                        <a:pt x="449904" y="740686"/>
                      </a:cubicBezTo>
                      <a:cubicBezTo>
                        <a:pt x="203026" y="740686"/>
                        <a:pt x="0" y="938196"/>
                        <a:pt x="0" y="1185074"/>
                      </a:cubicBezTo>
                      <a:lnTo>
                        <a:pt x="0" y="3385121"/>
                      </a:lnTo>
                      <a:cubicBezTo>
                        <a:pt x="0" y="3631999"/>
                        <a:pt x="202987" y="3829509"/>
                        <a:pt x="449904" y="3829509"/>
                      </a:cubicBezTo>
                      <a:cubicBezTo>
                        <a:pt x="482813" y="3829509"/>
                        <a:pt x="510255" y="3824033"/>
                        <a:pt x="537697" y="3818527"/>
                      </a:cubicBezTo>
                      <a:cubicBezTo>
                        <a:pt x="954653" y="4350708"/>
                        <a:pt x="1536222" y="4641487"/>
                        <a:pt x="2183617" y="4641487"/>
                      </a:cubicBezTo>
                      <a:cubicBezTo>
                        <a:pt x="3379652" y="4641487"/>
                        <a:pt x="4356231" y="3615530"/>
                        <a:pt x="4356231" y="2353658"/>
                      </a:cubicBezTo>
                      <a:cubicBezTo>
                        <a:pt x="4356231" y="2342666"/>
                        <a:pt x="4356231" y="2331722"/>
                        <a:pt x="4350755" y="2320739"/>
                      </a:cubicBezTo>
                      <a:cubicBezTo>
                        <a:pt x="4356231" y="2309757"/>
                        <a:pt x="4356231" y="2298813"/>
                        <a:pt x="4356231" y="2287831"/>
                      </a:cubicBezTo>
                      <a:cubicBezTo>
                        <a:pt x="4350715" y="1025959"/>
                        <a:pt x="3379652" y="0"/>
                        <a:pt x="2183617" y="0"/>
                      </a:cubicBezTo>
                      <a:close/>
                      <a:moveTo>
                        <a:pt x="444418" y="905238"/>
                      </a:moveTo>
                      <a:lnTo>
                        <a:pt x="471860" y="905238"/>
                      </a:lnTo>
                      <a:cubicBezTo>
                        <a:pt x="460877" y="916221"/>
                        <a:pt x="455401" y="927164"/>
                        <a:pt x="444418" y="943663"/>
                      </a:cubicBezTo>
                      <a:cubicBezTo>
                        <a:pt x="411509" y="993031"/>
                        <a:pt x="422492" y="1064364"/>
                        <a:pt x="471860" y="1097282"/>
                      </a:cubicBezTo>
                      <a:cubicBezTo>
                        <a:pt x="521228" y="1130191"/>
                        <a:pt x="592561" y="1119208"/>
                        <a:pt x="625479" y="1069840"/>
                      </a:cubicBezTo>
                      <a:cubicBezTo>
                        <a:pt x="636462" y="1047914"/>
                        <a:pt x="652921" y="1031416"/>
                        <a:pt x="669370" y="1014966"/>
                      </a:cubicBezTo>
                      <a:cubicBezTo>
                        <a:pt x="707795" y="1064334"/>
                        <a:pt x="729721" y="1124675"/>
                        <a:pt x="729721" y="1185025"/>
                      </a:cubicBezTo>
                      <a:lnTo>
                        <a:pt x="729721" y="1508723"/>
                      </a:lnTo>
                      <a:cubicBezTo>
                        <a:pt x="663903" y="1382545"/>
                        <a:pt x="537687" y="1300220"/>
                        <a:pt x="384077" y="1300220"/>
                      </a:cubicBezTo>
                      <a:cubicBezTo>
                        <a:pt x="301791" y="1300220"/>
                        <a:pt x="224981" y="1327662"/>
                        <a:pt x="159125" y="1371563"/>
                      </a:cubicBezTo>
                      <a:lnTo>
                        <a:pt x="159125" y="1185035"/>
                      </a:lnTo>
                      <a:cubicBezTo>
                        <a:pt x="159125" y="1031416"/>
                        <a:pt x="285342" y="905238"/>
                        <a:pt x="444428" y="905238"/>
                      </a:cubicBezTo>
                      <a:close/>
                      <a:moveTo>
                        <a:pt x="603504" y="1684307"/>
                      </a:moveTo>
                      <a:cubicBezTo>
                        <a:pt x="603504" y="1805008"/>
                        <a:pt x="504768" y="1909259"/>
                        <a:pt x="378552" y="1909259"/>
                      </a:cubicBezTo>
                      <a:cubicBezTo>
                        <a:pt x="252374" y="1909259"/>
                        <a:pt x="153600" y="1810524"/>
                        <a:pt x="153600" y="1684307"/>
                      </a:cubicBezTo>
                      <a:cubicBezTo>
                        <a:pt x="153600" y="1563606"/>
                        <a:pt x="252335" y="1459355"/>
                        <a:pt x="378552" y="1459355"/>
                      </a:cubicBezTo>
                      <a:cubicBezTo>
                        <a:pt x="504768" y="1459355"/>
                        <a:pt x="603504" y="1563606"/>
                        <a:pt x="603504" y="1684307"/>
                      </a:cubicBezTo>
                      <a:close/>
                      <a:moveTo>
                        <a:pt x="159115" y="3385091"/>
                      </a:moveTo>
                      <a:lnTo>
                        <a:pt x="159115" y="2002518"/>
                      </a:lnTo>
                      <a:cubicBezTo>
                        <a:pt x="219466" y="2046410"/>
                        <a:pt x="296275" y="2073851"/>
                        <a:pt x="384068" y="2073851"/>
                      </a:cubicBezTo>
                      <a:cubicBezTo>
                        <a:pt x="532210" y="2073851"/>
                        <a:pt x="663864" y="1986059"/>
                        <a:pt x="729721" y="1865358"/>
                      </a:cubicBezTo>
                      <a:lnTo>
                        <a:pt x="729721" y="3385091"/>
                      </a:lnTo>
                      <a:cubicBezTo>
                        <a:pt x="729721" y="3467377"/>
                        <a:pt x="691296" y="3538710"/>
                        <a:pt x="636462" y="3588078"/>
                      </a:cubicBezTo>
                      <a:cubicBezTo>
                        <a:pt x="630985" y="3582611"/>
                        <a:pt x="630985" y="3577096"/>
                        <a:pt x="625469" y="3571619"/>
                      </a:cubicBezTo>
                      <a:cubicBezTo>
                        <a:pt x="592561" y="3522251"/>
                        <a:pt x="521218" y="3511269"/>
                        <a:pt x="471850" y="3544187"/>
                      </a:cubicBezTo>
                      <a:cubicBezTo>
                        <a:pt x="433426" y="3571619"/>
                        <a:pt x="416976" y="3615520"/>
                        <a:pt x="427959" y="3659421"/>
                      </a:cubicBezTo>
                      <a:cubicBezTo>
                        <a:pt x="279816" y="3653905"/>
                        <a:pt x="159115" y="3533244"/>
                        <a:pt x="159115" y="3385101"/>
                      </a:cubicBezTo>
                      <a:close/>
                      <a:moveTo>
                        <a:pt x="2183597" y="4422021"/>
                      </a:moveTo>
                      <a:cubicBezTo>
                        <a:pt x="1618498" y="4422021"/>
                        <a:pt x="1108263" y="4175143"/>
                        <a:pt x="735187" y="3719762"/>
                      </a:cubicBezTo>
                      <a:cubicBezTo>
                        <a:pt x="828456" y="3637485"/>
                        <a:pt x="888807" y="3516775"/>
                        <a:pt x="888807" y="3385091"/>
                      </a:cubicBezTo>
                      <a:lnTo>
                        <a:pt x="888807" y="1185045"/>
                      </a:lnTo>
                      <a:cubicBezTo>
                        <a:pt x="888807" y="1069811"/>
                        <a:pt x="839439" y="960093"/>
                        <a:pt x="768106" y="883283"/>
                      </a:cubicBezTo>
                      <a:cubicBezTo>
                        <a:pt x="1135695" y="455344"/>
                        <a:pt x="1629490" y="219409"/>
                        <a:pt x="2178111" y="219409"/>
                      </a:cubicBezTo>
                      <a:cubicBezTo>
                        <a:pt x="3253445" y="219409"/>
                        <a:pt x="4131269" y="1146620"/>
                        <a:pt x="4131269" y="2287782"/>
                      </a:cubicBezTo>
                      <a:cubicBezTo>
                        <a:pt x="4131269" y="2298764"/>
                        <a:pt x="4131269" y="2309708"/>
                        <a:pt x="4136746" y="2320690"/>
                      </a:cubicBezTo>
                      <a:cubicBezTo>
                        <a:pt x="4131269" y="2331673"/>
                        <a:pt x="4131269" y="2342626"/>
                        <a:pt x="4131269" y="2353609"/>
                      </a:cubicBezTo>
                      <a:cubicBezTo>
                        <a:pt x="4131269" y="3494780"/>
                        <a:pt x="3258941" y="4421982"/>
                        <a:pt x="2183597" y="4421982"/>
                      </a:cubicBezTo>
                      <a:close/>
                    </a:path>
                  </a:pathLst>
                </a:custGeom>
                <a:grpFill/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22" name="Freeform: Shape 621">
                  <a:extLst>
                    <a:ext uri="{FF2B5EF4-FFF2-40B4-BE49-F238E27FC236}">
                      <a16:creationId xmlns:a16="http://schemas.microsoft.com/office/drawing/2014/main" id="{DF614DE7-56B8-4A92-9883-9CFA649AE3C6}"/>
                    </a:ext>
                  </a:extLst>
                </p:cNvPr>
                <p:cNvSpPr/>
                <p:nvPr/>
              </p:nvSpPr>
              <p:spPr>
                <a:xfrm>
                  <a:off x="4235089" y="8776510"/>
                  <a:ext cx="438872" cy="949088"/>
                </a:xfrm>
                <a:custGeom>
                  <a:avLst/>
                  <a:gdLst>
                    <a:gd name="connsiteX0" fmla="*/ 438873 w 438872"/>
                    <a:gd name="connsiteY0" fmla="*/ 729652 h 949088"/>
                    <a:gd name="connsiteX1" fmla="*/ 438873 w 438872"/>
                    <a:gd name="connsiteY1" fmla="*/ 219437 h 949088"/>
                    <a:gd name="connsiteX2" fmla="*/ 219436 w 438872"/>
                    <a:gd name="connsiteY2" fmla="*/ 0 h 949088"/>
                    <a:gd name="connsiteX3" fmla="*/ 0 w 438872"/>
                    <a:gd name="connsiteY3" fmla="*/ 219437 h 949088"/>
                    <a:gd name="connsiteX4" fmla="*/ 0 w 438872"/>
                    <a:gd name="connsiteY4" fmla="*/ 729652 h 949088"/>
                    <a:gd name="connsiteX5" fmla="*/ 219436 w 438872"/>
                    <a:gd name="connsiteY5" fmla="*/ 949088 h 949088"/>
                    <a:gd name="connsiteX6" fmla="*/ 438873 w 438872"/>
                    <a:gd name="connsiteY6" fmla="*/ 729652 h 949088"/>
                    <a:gd name="connsiteX7" fmla="*/ 164553 w 438872"/>
                    <a:gd name="connsiteY7" fmla="*/ 729652 h 949088"/>
                    <a:gd name="connsiteX8" fmla="*/ 164553 w 438872"/>
                    <a:gd name="connsiteY8" fmla="*/ 219437 h 949088"/>
                    <a:gd name="connsiteX9" fmla="*/ 219436 w 438872"/>
                    <a:gd name="connsiteY9" fmla="*/ 164553 h 949088"/>
                    <a:gd name="connsiteX10" fmla="*/ 274310 w 438872"/>
                    <a:gd name="connsiteY10" fmla="*/ 219437 h 949088"/>
                    <a:gd name="connsiteX11" fmla="*/ 274310 w 438872"/>
                    <a:gd name="connsiteY11" fmla="*/ 729652 h 949088"/>
                    <a:gd name="connsiteX12" fmla="*/ 219436 w 438872"/>
                    <a:gd name="connsiteY12" fmla="*/ 784536 h 949088"/>
                    <a:gd name="connsiteX13" fmla="*/ 164553 w 438872"/>
                    <a:gd name="connsiteY13" fmla="*/ 729652 h 949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38872" h="949088">
                      <a:moveTo>
                        <a:pt x="438873" y="729652"/>
                      </a:moveTo>
                      <a:lnTo>
                        <a:pt x="438873" y="219437"/>
                      </a:lnTo>
                      <a:cubicBezTo>
                        <a:pt x="438873" y="98736"/>
                        <a:pt x="340137" y="0"/>
                        <a:pt x="219436" y="0"/>
                      </a:cubicBezTo>
                      <a:cubicBezTo>
                        <a:pt x="98736" y="0"/>
                        <a:pt x="0" y="98736"/>
                        <a:pt x="0" y="219437"/>
                      </a:cubicBezTo>
                      <a:lnTo>
                        <a:pt x="0" y="729652"/>
                      </a:lnTo>
                      <a:cubicBezTo>
                        <a:pt x="0" y="850353"/>
                        <a:pt x="98736" y="949088"/>
                        <a:pt x="219436" y="949088"/>
                      </a:cubicBezTo>
                      <a:cubicBezTo>
                        <a:pt x="340137" y="949088"/>
                        <a:pt x="438873" y="850353"/>
                        <a:pt x="438873" y="729652"/>
                      </a:cubicBezTo>
                      <a:close/>
                      <a:moveTo>
                        <a:pt x="164553" y="729652"/>
                      </a:moveTo>
                      <a:lnTo>
                        <a:pt x="164553" y="219437"/>
                      </a:lnTo>
                      <a:cubicBezTo>
                        <a:pt x="164553" y="186528"/>
                        <a:pt x="186479" y="164553"/>
                        <a:pt x="219436" y="164553"/>
                      </a:cubicBezTo>
                      <a:cubicBezTo>
                        <a:pt x="246868" y="164553"/>
                        <a:pt x="274310" y="186489"/>
                        <a:pt x="274310" y="219437"/>
                      </a:cubicBezTo>
                      <a:lnTo>
                        <a:pt x="274310" y="729652"/>
                      </a:lnTo>
                      <a:cubicBezTo>
                        <a:pt x="274310" y="762561"/>
                        <a:pt x="252384" y="784536"/>
                        <a:pt x="219436" y="784536"/>
                      </a:cubicBezTo>
                      <a:cubicBezTo>
                        <a:pt x="191995" y="784496"/>
                        <a:pt x="164553" y="757094"/>
                        <a:pt x="164553" y="729652"/>
                      </a:cubicBezTo>
                      <a:close/>
                    </a:path>
                  </a:pathLst>
                </a:custGeom>
                <a:grpFill/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1" name="TextBox 710">
                <a:extLst>
                  <a:ext uri="{FF2B5EF4-FFF2-40B4-BE49-F238E27FC236}">
                    <a16:creationId xmlns:a16="http://schemas.microsoft.com/office/drawing/2014/main" id="{2315F584-271F-4517-B1E3-17A7B9C5FFC7}"/>
                  </a:ext>
                </a:extLst>
              </p:cNvPr>
              <p:cNvSpPr txBox="1"/>
              <p:nvPr/>
            </p:nvSpPr>
            <p:spPr>
              <a:xfrm>
                <a:off x="5492143" y="5503442"/>
                <a:ext cx="4214848" cy="686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</a:pPr>
                <a:r>
                  <a:rPr lang="en-US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Smart watches app</a:t>
                </a:r>
              </a:p>
            </p:txBody>
          </p:sp>
        </p:grpSp>
        <p:grpSp>
          <p:nvGrpSpPr>
            <p:cNvPr id="732" name="Group 731">
              <a:extLst>
                <a:ext uri="{FF2B5EF4-FFF2-40B4-BE49-F238E27FC236}">
                  <a16:creationId xmlns:a16="http://schemas.microsoft.com/office/drawing/2014/main" id="{A0171839-7FEA-42DF-BB23-F6144870A9B6}"/>
                </a:ext>
              </a:extLst>
            </p:cNvPr>
            <p:cNvGrpSpPr/>
            <p:nvPr/>
          </p:nvGrpSpPr>
          <p:grpSpPr>
            <a:xfrm>
              <a:off x="4468756" y="5658944"/>
              <a:ext cx="5204774" cy="1620000"/>
              <a:chOff x="4468756" y="5658944"/>
              <a:chExt cx="5204774" cy="1620000"/>
            </a:xfrm>
          </p:grpSpPr>
          <p:sp>
            <p:nvSpPr>
              <p:cNvPr id="727" name="Google Shape;1718;p70">
                <a:extLst>
                  <a:ext uri="{FF2B5EF4-FFF2-40B4-BE49-F238E27FC236}">
                    <a16:creationId xmlns:a16="http://schemas.microsoft.com/office/drawing/2014/main" id="{F7D17C19-35D6-4A1B-9F1C-1B88357365BA}"/>
                  </a:ext>
                </a:extLst>
              </p:cNvPr>
              <p:cNvSpPr/>
              <p:nvPr/>
            </p:nvSpPr>
            <p:spPr>
              <a:xfrm flipH="1">
                <a:off x="8863101" y="5658944"/>
                <a:ext cx="810429" cy="810194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rgbClr val="0D476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719;p70">
                <a:extLst>
                  <a:ext uri="{FF2B5EF4-FFF2-40B4-BE49-F238E27FC236}">
                    <a16:creationId xmlns:a16="http://schemas.microsoft.com/office/drawing/2014/main" id="{6AC95D21-FA99-40D7-B2FA-6F5BFD0A60DF}"/>
                  </a:ext>
                </a:extLst>
              </p:cNvPr>
              <p:cNvSpPr/>
              <p:nvPr/>
            </p:nvSpPr>
            <p:spPr>
              <a:xfrm flipH="1">
                <a:off x="8360773" y="5959751"/>
                <a:ext cx="1019370" cy="1018767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rgbClr val="0D476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720;p70">
                <a:extLst>
                  <a:ext uri="{FF2B5EF4-FFF2-40B4-BE49-F238E27FC236}">
                    <a16:creationId xmlns:a16="http://schemas.microsoft.com/office/drawing/2014/main" id="{60318012-D37A-4376-9418-A8B435390049}"/>
                  </a:ext>
                </a:extLst>
              </p:cNvPr>
              <p:cNvSpPr/>
              <p:nvPr/>
            </p:nvSpPr>
            <p:spPr>
              <a:xfrm flipH="1">
                <a:off x="4468756" y="5949504"/>
                <a:ext cx="4393998" cy="1329440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rgbClr val="0D476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TextBox 730">
                <a:extLst>
                  <a:ext uri="{FF2B5EF4-FFF2-40B4-BE49-F238E27FC236}">
                    <a16:creationId xmlns:a16="http://schemas.microsoft.com/office/drawing/2014/main" id="{54ABD597-8276-4248-9F75-8815B88B5513}"/>
                  </a:ext>
                </a:extLst>
              </p:cNvPr>
              <p:cNvSpPr txBox="1"/>
              <p:nvPr/>
            </p:nvSpPr>
            <p:spPr>
              <a:xfrm>
                <a:off x="4649501" y="6339281"/>
                <a:ext cx="3920214" cy="549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</a:pPr>
                <a:r>
                  <a:rPr lang="en-US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Closed loop system</a:t>
                </a:r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5863DA16-43BE-457B-99F1-1651D9F6B4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6464" y="6145134"/>
                <a:ext cx="647989" cy="648000"/>
              </a:xfrm>
              <a:custGeom>
                <a:avLst/>
                <a:gdLst>
                  <a:gd name="connsiteX0" fmla="*/ 1200150 w 4356475"/>
                  <a:gd name="connsiteY0" fmla="*/ 3 h 4356562"/>
                  <a:gd name="connsiteX1" fmla="*/ 1071563 w 4356475"/>
                  <a:gd name="connsiteY1" fmla="*/ 171453 h 4356562"/>
                  <a:gd name="connsiteX2" fmla="*/ 891540 w 4356475"/>
                  <a:gd name="connsiteY2" fmla="*/ 601802 h 4356562"/>
                  <a:gd name="connsiteX3" fmla="*/ 536619 w 4356475"/>
                  <a:gd name="connsiteY3" fmla="*/ 858977 h 4356562"/>
                  <a:gd name="connsiteX4" fmla="*/ 536619 w 4356475"/>
                  <a:gd name="connsiteY4" fmla="*/ 1642484 h 4356562"/>
                  <a:gd name="connsiteX5" fmla="*/ 689200 w 4356475"/>
                  <a:gd name="connsiteY5" fmla="*/ 1642484 h 4356562"/>
                  <a:gd name="connsiteX6" fmla="*/ 699496 w 4356475"/>
                  <a:gd name="connsiteY6" fmla="*/ 1642484 h 4356562"/>
                  <a:gd name="connsiteX7" fmla="*/ 1342434 w 4356475"/>
                  <a:gd name="connsiteY7" fmla="*/ 1825955 h 4356562"/>
                  <a:gd name="connsiteX8" fmla="*/ 1959654 w 4356475"/>
                  <a:gd name="connsiteY8" fmla="*/ 1880839 h 4356562"/>
                  <a:gd name="connsiteX9" fmla="*/ 2201408 w 4356475"/>
                  <a:gd name="connsiteY9" fmla="*/ 1664802 h 4356562"/>
                  <a:gd name="connsiteX10" fmla="*/ 2280285 w 4356475"/>
                  <a:gd name="connsiteY10" fmla="*/ 1267018 h 4356562"/>
                  <a:gd name="connsiteX11" fmla="*/ 2199684 w 4356475"/>
                  <a:gd name="connsiteY11" fmla="*/ 891553 h 4356562"/>
                  <a:gd name="connsiteX12" fmla="*/ 2029958 w 4356475"/>
                  <a:gd name="connsiteY12" fmla="*/ 749269 h 4356562"/>
                  <a:gd name="connsiteX13" fmla="*/ 1395632 w 4356475"/>
                  <a:gd name="connsiteY13" fmla="*/ 749269 h 4356562"/>
                  <a:gd name="connsiteX14" fmla="*/ 1350664 w 4356475"/>
                  <a:gd name="connsiteY14" fmla="*/ 730781 h 4356562"/>
                  <a:gd name="connsiteX15" fmla="*/ 1332186 w 4356475"/>
                  <a:gd name="connsiteY15" fmla="*/ 685813 h 4356562"/>
                  <a:gd name="connsiteX16" fmla="*/ 1332186 w 4356475"/>
                  <a:gd name="connsiteY16" fmla="*/ 164615 h 4356562"/>
                  <a:gd name="connsiteX17" fmla="*/ 1200150 w 4356475"/>
                  <a:gd name="connsiteY17" fmla="*/ 14 h 4356562"/>
                  <a:gd name="connsiteX18" fmla="*/ 0 w 4356475"/>
                  <a:gd name="connsiteY18" fmla="*/ 752698 h 4356562"/>
                  <a:gd name="connsiteX19" fmla="*/ 0 w 4356475"/>
                  <a:gd name="connsiteY19" fmla="*/ 1784827 h 4356562"/>
                  <a:gd name="connsiteX20" fmla="*/ 409756 w 4356475"/>
                  <a:gd name="connsiteY20" fmla="*/ 1784827 h 4356562"/>
                  <a:gd name="connsiteX21" fmla="*/ 409756 w 4356475"/>
                  <a:gd name="connsiteY21" fmla="*/ 752698 h 4356562"/>
                  <a:gd name="connsiteX22" fmla="*/ 186871 w 4356475"/>
                  <a:gd name="connsiteY22" fmla="*/ 1510487 h 4356562"/>
                  <a:gd name="connsiteX23" fmla="*/ 272596 w 4356475"/>
                  <a:gd name="connsiteY23" fmla="*/ 1603060 h 4356562"/>
                  <a:gd name="connsiteX24" fmla="*/ 186871 w 4356475"/>
                  <a:gd name="connsiteY24" fmla="*/ 1695634 h 4356562"/>
                  <a:gd name="connsiteX25" fmla="*/ 101146 w 4356475"/>
                  <a:gd name="connsiteY25" fmla="*/ 1603060 h 4356562"/>
                  <a:gd name="connsiteX26" fmla="*/ 186871 w 4356475"/>
                  <a:gd name="connsiteY26" fmla="*/ 1510487 h 4356562"/>
                  <a:gd name="connsiteX27" fmla="*/ 2547688 w 4356475"/>
                  <a:gd name="connsiteY27" fmla="*/ 2455186 h 4356562"/>
                  <a:gd name="connsiteX28" fmla="*/ 2395108 w 4356475"/>
                  <a:gd name="connsiteY28" fmla="*/ 2475780 h 4356562"/>
                  <a:gd name="connsiteX29" fmla="*/ 2153353 w 4356475"/>
                  <a:gd name="connsiteY29" fmla="*/ 2691817 h 4356562"/>
                  <a:gd name="connsiteX30" fmla="*/ 2076201 w 4356475"/>
                  <a:gd name="connsiteY30" fmla="*/ 3089600 h 4356562"/>
                  <a:gd name="connsiteX31" fmla="*/ 2155078 w 4356475"/>
                  <a:gd name="connsiteY31" fmla="*/ 3463342 h 4356562"/>
                  <a:gd name="connsiteX32" fmla="*/ 2326528 w 4356475"/>
                  <a:gd name="connsiteY32" fmla="*/ 3607350 h 4356562"/>
                  <a:gd name="connsiteX33" fmla="*/ 2960853 w 4356475"/>
                  <a:gd name="connsiteY33" fmla="*/ 3607350 h 4356562"/>
                  <a:gd name="connsiteX34" fmla="*/ 3022585 w 4356475"/>
                  <a:gd name="connsiteY34" fmla="*/ 3670757 h 4356562"/>
                  <a:gd name="connsiteX35" fmla="*/ 3022585 w 4356475"/>
                  <a:gd name="connsiteY35" fmla="*/ 4190231 h 4356562"/>
                  <a:gd name="connsiteX36" fmla="*/ 3154621 w 4356475"/>
                  <a:gd name="connsiteY36" fmla="*/ 4356557 h 4356562"/>
                  <a:gd name="connsiteX37" fmla="*/ 3284933 w 4356475"/>
                  <a:gd name="connsiteY37" fmla="*/ 4185107 h 4356562"/>
                  <a:gd name="connsiteX38" fmla="*/ 3463231 w 4356475"/>
                  <a:gd name="connsiteY38" fmla="*/ 3753034 h 4356562"/>
                  <a:gd name="connsiteX39" fmla="*/ 3818152 w 4356475"/>
                  <a:gd name="connsiteY39" fmla="*/ 3499307 h 4356562"/>
                  <a:gd name="connsiteX40" fmla="*/ 3818152 w 4356475"/>
                  <a:gd name="connsiteY40" fmla="*/ 2714086 h 4356562"/>
                  <a:gd name="connsiteX41" fmla="*/ 3665533 w 4356475"/>
                  <a:gd name="connsiteY41" fmla="*/ 2714086 h 4356562"/>
                  <a:gd name="connsiteX42" fmla="*/ 3655275 w 4356475"/>
                  <a:gd name="connsiteY42" fmla="*/ 2714086 h 4356562"/>
                  <a:gd name="connsiteX43" fmla="*/ 3012338 w 4356475"/>
                  <a:gd name="connsiteY43" fmla="*/ 2528939 h 4356562"/>
                  <a:gd name="connsiteX44" fmla="*/ 2547698 w 4356475"/>
                  <a:gd name="connsiteY44" fmla="*/ 2455235 h 4356562"/>
                  <a:gd name="connsiteX45" fmla="*/ 3944957 w 4356475"/>
                  <a:gd name="connsiteY45" fmla="*/ 2570078 h 4356562"/>
                  <a:gd name="connsiteX46" fmla="*/ 3944957 w 4356475"/>
                  <a:gd name="connsiteY46" fmla="*/ 2645506 h 4356562"/>
                  <a:gd name="connsiteX47" fmla="*/ 3944996 w 4356475"/>
                  <a:gd name="connsiteY47" fmla="*/ 2645506 h 4356562"/>
                  <a:gd name="connsiteX48" fmla="*/ 3944996 w 4356475"/>
                  <a:gd name="connsiteY48" fmla="*/ 2650639 h 4356562"/>
                  <a:gd name="connsiteX49" fmla="*/ 3944996 w 4356475"/>
                  <a:gd name="connsiteY49" fmla="*/ 3537055 h 4356562"/>
                  <a:gd name="connsiteX50" fmla="*/ 3944996 w 4356475"/>
                  <a:gd name="connsiteY50" fmla="*/ 3547343 h 4356562"/>
                  <a:gd name="connsiteX51" fmla="*/ 3944996 w 4356475"/>
                  <a:gd name="connsiteY51" fmla="*/ 3602226 h 4356562"/>
                  <a:gd name="connsiteX52" fmla="*/ 4356476 w 4356475"/>
                  <a:gd name="connsiteY52" fmla="*/ 3602226 h 4356562"/>
                  <a:gd name="connsiteX53" fmla="*/ 4356476 w 4356475"/>
                  <a:gd name="connsiteY53" fmla="*/ 2570097 h 4356562"/>
                  <a:gd name="connsiteX54" fmla="*/ 3944996 w 4356475"/>
                  <a:gd name="connsiteY54" fmla="*/ 2570097 h 4356562"/>
                  <a:gd name="connsiteX55" fmla="*/ 4142124 w 4356475"/>
                  <a:gd name="connsiteY55" fmla="*/ 2647230 h 4356562"/>
                  <a:gd name="connsiteX56" fmla="*/ 4227849 w 4356475"/>
                  <a:gd name="connsiteY56" fmla="*/ 2739803 h 4356562"/>
                  <a:gd name="connsiteX57" fmla="*/ 4142124 w 4356475"/>
                  <a:gd name="connsiteY57" fmla="*/ 2832376 h 4356562"/>
                  <a:gd name="connsiteX58" fmla="*/ 4056399 w 4356475"/>
                  <a:gd name="connsiteY58" fmla="*/ 2739803 h 4356562"/>
                  <a:gd name="connsiteX59" fmla="*/ 4142124 w 4356475"/>
                  <a:gd name="connsiteY59" fmla="*/ 2647230 h 435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4356475" h="4356562">
                    <a:moveTo>
                      <a:pt x="1200150" y="3"/>
                    </a:moveTo>
                    <a:cubicBezTo>
                      <a:pt x="1136851" y="-380"/>
                      <a:pt x="1070034" y="39536"/>
                      <a:pt x="1071563" y="171453"/>
                    </a:cubicBezTo>
                    <a:cubicBezTo>
                      <a:pt x="1073248" y="313893"/>
                      <a:pt x="998584" y="468198"/>
                      <a:pt x="891540" y="601802"/>
                    </a:cubicBezTo>
                    <a:cubicBezTo>
                      <a:pt x="796478" y="720397"/>
                      <a:pt x="672250" y="815008"/>
                      <a:pt x="536619" y="858977"/>
                    </a:cubicBezTo>
                    <a:lnTo>
                      <a:pt x="536619" y="1642484"/>
                    </a:lnTo>
                    <a:lnTo>
                      <a:pt x="689200" y="1642484"/>
                    </a:lnTo>
                    <a:cubicBezTo>
                      <a:pt x="692648" y="1642219"/>
                      <a:pt x="696087" y="1642219"/>
                      <a:pt x="699496" y="1642484"/>
                    </a:cubicBezTo>
                    <a:cubicBezTo>
                      <a:pt x="918325" y="1676470"/>
                      <a:pt x="1132060" y="1762842"/>
                      <a:pt x="1342434" y="1825955"/>
                    </a:cubicBezTo>
                    <a:cubicBezTo>
                      <a:pt x="1552808" y="1889058"/>
                      <a:pt x="1756588" y="1929364"/>
                      <a:pt x="1959654" y="1880839"/>
                    </a:cubicBezTo>
                    <a:cubicBezTo>
                      <a:pt x="2069451" y="1854582"/>
                      <a:pt x="2147485" y="1776627"/>
                      <a:pt x="2201408" y="1664802"/>
                    </a:cubicBezTo>
                    <a:cubicBezTo>
                      <a:pt x="2255332" y="1552977"/>
                      <a:pt x="2282196" y="1408205"/>
                      <a:pt x="2280285" y="1267018"/>
                    </a:cubicBezTo>
                    <a:cubicBezTo>
                      <a:pt x="2278365" y="1125841"/>
                      <a:pt x="2247710" y="987760"/>
                      <a:pt x="2199684" y="891553"/>
                    </a:cubicBezTo>
                    <a:cubicBezTo>
                      <a:pt x="2151698" y="795335"/>
                      <a:pt x="2094904" y="749269"/>
                      <a:pt x="2029958" y="749269"/>
                    </a:cubicBezTo>
                    <a:lnTo>
                      <a:pt x="1395632" y="749269"/>
                    </a:lnTo>
                    <a:cubicBezTo>
                      <a:pt x="1378752" y="749337"/>
                      <a:pt x="1362567" y="742685"/>
                      <a:pt x="1350664" y="730781"/>
                    </a:cubicBezTo>
                    <a:cubicBezTo>
                      <a:pt x="1338760" y="718839"/>
                      <a:pt x="1332108" y="702654"/>
                      <a:pt x="1332186" y="685813"/>
                    </a:cubicBezTo>
                    <a:lnTo>
                      <a:pt x="1332186" y="164615"/>
                    </a:lnTo>
                    <a:cubicBezTo>
                      <a:pt x="1332186" y="42954"/>
                      <a:pt x="1263371" y="396"/>
                      <a:pt x="1200150" y="14"/>
                    </a:cubicBezTo>
                    <a:close/>
                    <a:moveTo>
                      <a:pt x="0" y="752698"/>
                    </a:moveTo>
                    <a:lnTo>
                      <a:pt x="0" y="1784827"/>
                    </a:lnTo>
                    <a:lnTo>
                      <a:pt x="409756" y="1784827"/>
                    </a:lnTo>
                    <a:lnTo>
                      <a:pt x="409756" y="752698"/>
                    </a:lnTo>
                    <a:close/>
                    <a:moveTo>
                      <a:pt x="186871" y="1510487"/>
                    </a:moveTo>
                    <a:cubicBezTo>
                      <a:pt x="234132" y="1510487"/>
                      <a:pt x="272596" y="1551860"/>
                      <a:pt x="272596" y="1603060"/>
                    </a:cubicBezTo>
                    <a:cubicBezTo>
                      <a:pt x="272596" y="1654270"/>
                      <a:pt x="234132" y="1695634"/>
                      <a:pt x="186871" y="1695634"/>
                    </a:cubicBezTo>
                    <a:cubicBezTo>
                      <a:pt x="139609" y="1695634"/>
                      <a:pt x="101146" y="1654270"/>
                      <a:pt x="101146" y="1603060"/>
                    </a:cubicBezTo>
                    <a:cubicBezTo>
                      <a:pt x="101146" y="1551860"/>
                      <a:pt x="139609" y="1510487"/>
                      <a:pt x="186871" y="1510487"/>
                    </a:cubicBezTo>
                    <a:close/>
                    <a:moveTo>
                      <a:pt x="2547688" y="2455186"/>
                    </a:moveTo>
                    <a:cubicBezTo>
                      <a:pt x="2496675" y="2457332"/>
                      <a:pt x="2445847" y="2463602"/>
                      <a:pt x="2395108" y="2475780"/>
                    </a:cubicBezTo>
                    <a:cubicBezTo>
                      <a:pt x="2285311" y="2502027"/>
                      <a:pt x="2207277" y="2579992"/>
                      <a:pt x="2153353" y="2691817"/>
                    </a:cubicBezTo>
                    <a:cubicBezTo>
                      <a:pt x="2099430" y="2803641"/>
                      <a:pt x="2074290" y="2948414"/>
                      <a:pt x="2076201" y="3089600"/>
                    </a:cubicBezTo>
                    <a:cubicBezTo>
                      <a:pt x="2078111" y="3230777"/>
                      <a:pt x="2107042" y="3367134"/>
                      <a:pt x="2155078" y="3463342"/>
                    </a:cubicBezTo>
                    <a:cubicBezTo>
                      <a:pt x="2203064" y="3559550"/>
                      <a:pt x="2261582" y="3607350"/>
                      <a:pt x="2326528" y="3607350"/>
                    </a:cubicBezTo>
                    <a:lnTo>
                      <a:pt x="2960853" y="3607350"/>
                    </a:lnTo>
                    <a:cubicBezTo>
                      <a:pt x="2995290" y="3608075"/>
                      <a:pt x="3022771" y="3636320"/>
                      <a:pt x="3022585" y="3670757"/>
                    </a:cubicBezTo>
                    <a:lnTo>
                      <a:pt x="3022585" y="4190231"/>
                    </a:lnTo>
                    <a:cubicBezTo>
                      <a:pt x="3022585" y="4311892"/>
                      <a:pt x="3091391" y="4355979"/>
                      <a:pt x="3154621" y="4356557"/>
                    </a:cubicBezTo>
                    <a:cubicBezTo>
                      <a:pt x="3217921" y="4357096"/>
                      <a:pt x="3286422" y="4317026"/>
                      <a:pt x="3284933" y="4185107"/>
                    </a:cubicBezTo>
                    <a:cubicBezTo>
                      <a:pt x="3283248" y="4042666"/>
                      <a:pt x="3356188" y="3886637"/>
                      <a:pt x="3463231" y="3753034"/>
                    </a:cubicBezTo>
                    <a:cubicBezTo>
                      <a:pt x="3557793" y="3635047"/>
                      <a:pt x="3683363" y="3543620"/>
                      <a:pt x="3818152" y="3499307"/>
                    </a:cubicBezTo>
                    <a:lnTo>
                      <a:pt x="3818152" y="2714086"/>
                    </a:lnTo>
                    <a:lnTo>
                      <a:pt x="3665533" y="2714086"/>
                    </a:lnTo>
                    <a:cubicBezTo>
                      <a:pt x="3662123" y="2714399"/>
                      <a:pt x="3658674" y="2714399"/>
                      <a:pt x="3655275" y="2714086"/>
                    </a:cubicBezTo>
                    <a:cubicBezTo>
                      <a:pt x="3436446" y="2680109"/>
                      <a:pt x="3222711" y="2592043"/>
                      <a:pt x="3012338" y="2528939"/>
                    </a:cubicBezTo>
                    <a:cubicBezTo>
                      <a:pt x="2854554" y="2481600"/>
                      <a:pt x="2700818" y="2448730"/>
                      <a:pt x="2547698" y="2455235"/>
                    </a:cubicBezTo>
                    <a:close/>
                    <a:moveTo>
                      <a:pt x="3944957" y="2570078"/>
                    </a:moveTo>
                    <a:lnTo>
                      <a:pt x="3944957" y="2645506"/>
                    </a:lnTo>
                    <a:lnTo>
                      <a:pt x="3944996" y="2645506"/>
                    </a:lnTo>
                    <a:cubicBezTo>
                      <a:pt x="3945035" y="2647230"/>
                      <a:pt x="3945035" y="2648954"/>
                      <a:pt x="3944996" y="2650639"/>
                    </a:cubicBezTo>
                    <a:lnTo>
                      <a:pt x="3944996" y="3537055"/>
                    </a:lnTo>
                    <a:cubicBezTo>
                      <a:pt x="3945260" y="3540455"/>
                      <a:pt x="3945260" y="3543904"/>
                      <a:pt x="3944996" y="3547343"/>
                    </a:cubicBezTo>
                    <a:lnTo>
                      <a:pt x="3944996" y="3602226"/>
                    </a:lnTo>
                    <a:lnTo>
                      <a:pt x="4356476" y="3602226"/>
                    </a:lnTo>
                    <a:lnTo>
                      <a:pt x="4356476" y="2570097"/>
                    </a:lnTo>
                    <a:lnTo>
                      <a:pt x="3944996" y="2570097"/>
                    </a:lnTo>
                    <a:close/>
                    <a:moveTo>
                      <a:pt x="4142124" y="2647230"/>
                    </a:moveTo>
                    <a:cubicBezTo>
                      <a:pt x="4189386" y="2647230"/>
                      <a:pt x="4227849" y="2688603"/>
                      <a:pt x="4227849" y="2739803"/>
                    </a:cubicBezTo>
                    <a:cubicBezTo>
                      <a:pt x="4227849" y="2791013"/>
                      <a:pt x="4189386" y="2832376"/>
                      <a:pt x="4142124" y="2832376"/>
                    </a:cubicBezTo>
                    <a:cubicBezTo>
                      <a:pt x="4094863" y="2832376"/>
                      <a:pt x="4056399" y="2791013"/>
                      <a:pt x="4056399" y="2739803"/>
                    </a:cubicBezTo>
                    <a:cubicBezTo>
                      <a:pt x="4056399" y="2688603"/>
                      <a:pt x="4094863" y="2647230"/>
                      <a:pt x="4142124" y="2647230"/>
                    </a:cubicBezTo>
                    <a:close/>
                  </a:path>
                </a:pathLst>
              </a:custGeom>
              <a:solidFill>
                <a:schemeClr val="bg1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34" name="Title 11">
            <a:extLst>
              <a:ext uri="{FF2B5EF4-FFF2-40B4-BE49-F238E27FC236}">
                <a16:creationId xmlns:a16="http://schemas.microsoft.com/office/drawing/2014/main" id="{135C2D5B-EEF0-41AD-916C-C656EA46B980}"/>
              </a:ext>
            </a:extLst>
          </p:cNvPr>
          <p:cNvSpPr txBox="1">
            <a:spLocks/>
          </p:cNvSpPr>
          <p:nvPr/>
        </p:nvSpPr>
        <p:spPr>
          <a:xfrm>
            <a:off x="1823858" y="259540"/>
            <a:ext cx="4647383" cy="701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</a:p>
        </p:txBody>
      </p:sp>
    </p:spTree>
    <p:extLst>
      <p:ext uri="{BB962C8B-B14F-4D97-AF65-F5344CB8AC3E}">
        <p14:creationId xmlns:p14="http://schemas.microsoft.com/office/powerpoint/2010/main" val="223018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A8C99-3965-457A-893D-E1B47A6DCBC2}"/>
              </a:ext>
            </a:extLst>
          </p:cNvPr>
          <p:cNvSpPr txBox="1"/>
          <p:nvPr/>
        </p:nvSpPr>
        <p:spPr>
          <a:xfrm>
            <a:off x="1416050" y="908050"/>
            <a:ext cx="93599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“Since we are biomedical engineers, we believe that we must make people's lives 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comfortable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patients' lives 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painful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7884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A8C99-3965-457A-893D-E1B47A6DCBC2}"/>
              </a:ext>
            </a:extLst>
          </p:cNvPr>
          <p:cNvSpPr txBox="1"/>
          <p:nvPr/>
        </p:nvSpPr>
        <p:spPr>
          <a:xfrm>
            <a:off x="1416050" y="5103968"/>
            <a:ext cx="935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04AD79-5E2F-4A62-A113-079C05417699}"/>
              </a:ext>
            </a:extLst>
          </p:cNvPr>
          <p:cNvGrpSpPr/>
          <p:nvPr/>
        </p:nvGrpSpPr>
        <p:grpSpPr>
          <a:xfrm>
            <a:off x="4236719" y="678846"/>
            <a:ext cx="3718562" cy="3718562"/>
            <a:chOff x="3556201" y="1988796"/>
            <a:chExt cx="1350073" cy="135007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22C76E8-D268-4C97-B3DC-DAB596BA2DF2}"/>
                </a:ext>
              </a:extLst>
            </p:cNvPr>
            <p:cNvSpPr/>
            <p:nvPr/>
          </p:nvSpPr>
          <p:spPr>
            <a:xfrm>
              <a:off x="3556201" y="1988796"/>
              <a:ext cx="1350073" cy="1350073"/>
            </a:xfrm>
            <a:custGeom>
              <a:avLst/>
              <a:gdLst>
                <a:gd name="connsiteX0" fmla="*/ 1350074 w 1350073"/>
                <a:gd name="connsiteY0" fmla="*/ 675037 h 1350073"/>
                <a:gd name="connsiteX1" fmla="*/ 675037 w 1350073"/>
                <a:gd name="connsiteY1" fmla="*/ 1350074 h 1350073"/>
                <a:gd name="connsiteX2" fmla="*/ 0 w 1350073"/>
                <a:gd name="connsiteY2" fmla="*/ 675037 h 1350073"/>
                <a:gd name="connsiteX3" fmla="*/ 675037 w 1350073"/>
                <a:gd name="connsiteY3" fmla="*/ 0 h 1350073"/>
                <a:gd name="connsiteX4" fmla="*/ 1350074 w 1350073"/>
                <a:gd name="connsiteY4" fmla="*/ 675037 h 135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73" h="1350073">
                  <a:moveTo>
                    <a:pt x="1350074" y="675037"/>
                  </a:moveTo>
                  <a:cubicBezTo>
                    <a:pt x="1350074" y="1047849"/>
                    <a:pt x="1047849" y="1350074"/>
                    <a:pt x="675037" y="1350074"/>
                  </a:cubicBezTo>
                  <a:cubicBezTo>
                    <a:pt x="302224" y="1350074"/>
                    <a:pt x="0" y="1047849"/>
                    <a:pt x="0" y="675037"/>
                  </a:cubicBezTo>
                  <a:cubicBezTo>
                    <a:pt x="0" y="302224"/>
                    <a:pt x="302224" y="0"/>
                    <a:pt x="675037" y="0"/>
                  </a:cubicBezTo>
                  <a:cubicBezTo>
                    <a:pt x="1047849" y="0"/>
                    <a:pt x="1350074" y="302224"/>
                    <a:pt x="1350074" y="675037"/>
                  </a:cubicBezTo>
                  <a:close/>
                </a:path>
              </a:pathLst>
            </a:custGeom>
            <a:solidFill>
              <a:srgbClr val="0D47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5E2037B-E887-479D-BDD7-AC0BFFD1F98A}"/>
                </a:ext>
              </a:extLst>
            </p:cNvPr>
            <p:cNvSpPr/>
            <p:nvPr/>
          </p:nvSpPr>
          <p:spPr>
            <a:xfrm>
              <a:off x="3878612" y="2056070"/>
              <a:ext cx="453709" cy="615928"/>
            </a:xfrm>
            <a:custGeom>
              <a:avLst/>
              <a:gdLst>
                <a:gd name="connsiteX0" fmla="*/ 9 w 453709"/>
                <a:gd name="connsiteY0" fmla="*/ 366209 h 615928"/>
                <a:gd name="connsiteX1" fmla="*/ 73066 w 453709"/>
                <a:gd name="connsiteY1" fmla="*/ 180090 h 615928"/>
                <a:gd name="connsiteX2" fmla="*/ 244516 w 453709"/>
                <a:gd name="connsiteY2" fmla="*/ 8640 h 615928"/>
                <a:gd name="connsiteX3" fmla="*/ 271186 w 453709"/>
                <a:gd name="connsiteY3" fmla="*/ 7402 h 615928"/>
                <a:gd name="connsiteX4" fmla="*/ 412156 w 453709"/>
                <a:gd name="connsiteY4" fmla="*/ 147515 h 615928"/>
                <a:gd name="connsiteX5" fmla="*/ 411394 w 453709"/>
                <a:gd name="connsiteY5" fmla="*/ 176090 h 615928"/>
                <a:gd name="connsiteX6" fmla="*/ 353863 w 453709"/>
                <a:gd name="connsiteY6" fmla="*/ 228001 h 615928"/>
                <a:gd name="connsiteX7" fmla="*/ 296713 w 453709"/>
                <a:gd name="connsiteY7" fmla="*/ 177899 h 615928"/>
                <a:gd name="connsiteX8" fmla="*/ 222418 w 453709"/>
                <a:gd name="connsiteY8" fmla="*/ 178471 h 615928"/>
                <a:gd name="connsiteX9" fmla="*/ 153076 w 453709"/>
                <a:gd name="connsiteY9" fmla="*/ 246194 h 615928"/>
                <a:gd name="connsiteX10" fmla="*/ 148980 w 453709"/>
                <a:gd name="connsiteY10" fmla="*/ 467269 h 615928"/>
                <a:gd name="connsiteX11" fmla="*/ 372151 w 453709"/>
                <a:gd name="connsiteY11" fmla="*/ 463364 h 615928"/>
                <a:gd name="connsiteX12" fmla="*/ 398535 w 453709"/>
                <a:gd name="connsiteY12" fmla="*/ 463364 h 615928"/>
                <a:gd name="connsiteX13" fmla="*/ 444922 w 453709"/>
                <a:gd name="connsiteY13" fmla="*/ 509369 h 615928"/>
                <a:gd name="connsiteX14" fmla="*/ 444922 w 453709"/>
                <a:gd name="connsiteY14" fmla="*/ 537944 h 615928"/>
                <a:gd name="connsiteX15" fmla="*/ 10963 w 453709"/>
                <a:gd name="connsiteY15" fmla="*/ 432788 h 615928"/>
                <a:gd name="connsiteX16" fmla="*/ 9 w 453709"/>
                <a:gd name="connsiteY16" fmla="*/ 366209 h 61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3709" h="615928">
                  <a:moveTo>
                    <a:pt x="9" y="366209"/>
                  </a:moveTo>
                  <a:cubicBezTo>
                    <a:pt x="9" y="289247"/>
                    <a:pt x="24774" y="229430"/>
                    <a:pt x="73066" y="180090"/>
                  </a:cubicBezTo>
                  <a:cubicBezTo>
                    <a:pt x="129549" y="122369"/>
                    <a:pt x="187366" y="66266"/>
                    <a:pt x="244516" y="8640"/>
                  </a:cubicBezTo>
                  <a:cubicBezTo>
                    <a:pt x="254041" y="-885"/>
                    <a:pt x="259851" y="-4219"/>
                    <a:pt x="271186" y="7402"/>
                  </a:cubicBezTo>
                  <a:cubicBezTo>
                    <a:pt x="317478" y="54836"/>
                    <a:pt x="364467" y="101540"/>
                    <a:pt x="412156" y="147515"/>
                  </a:cubicBezTo>
                  <a:cubicBezTo>
                    <a:pt x="424348" y="159230"/>
                    <a:pt x="422729" y="166565"/>
                    <a:pt x="411394" y="176090"/>
                  </a:cubicBezTo>
                  <a:cubicBezTo>
                    <a:pt x="391963" y="194282"/>
                    <a:pt x="374342" y="226001"/>
                    <a:pt x="353863" y="228001"/>
                  </a:cubicBezTo>
                  <a:cubicBezTo>
                    <a:pt x="333384" y="230001"/>
                    <a:pt x="315763" y="196092"/>
                    <a:pt x="296713" y="177899"/>
                  </a:cubicBezTo>
                  <a:cubicBezTo>
                    <a:pt x="259851" y="142657"/>
                    <a:pt x="260232" y="142085"/>
                    <a:pt x="222418" y="178471"/>
                  </a:cubicBezTo>
                  <a:cubicBezTo>
                    <a:pt x="199177" y="200855"/>
                    <a:pt x="175746" y="223143"/>
                    <a:pt x="153076" y="246194"/>
                  </a:cubicBezTo>
                  <a:cubicBezTo>
                    <a:pt x="88878" y="311249"/>
                    <a:pt x="87258" y="405356"/>
                    <a:pt x="148980" y="467269"/>
                  </a:cubicBezTo>
                  <a:cubicBezTo>
                    <a:pt x="210702" y="529181"/>
                    <a:pt x="308429" y="527657"/>
                    <a:pt x="372151" y="463364"/>
                  </a:cubicBezTo>
                  <a:cubicBezTo>
                    <a:pt x="383391" y="452029"/>
                    <a:pt x="388915" y="453172"/>
                    <a:pt x="398535" y="463364"/>
                  </a:cubicBezTo>
                  <a:cubicBezTo>
                    <a:pt x="413156" y="479525"/>
                    <a:pt x="428641" y="494883"/>
                    <a:pt x="444922" y="509369"/>
                  </a:cubicBezTo>
                  <a:cubicBezTo>
                    <a:pt x="456733" y="519847"/>
                    <a:pt x="456543" y="526705"/>
                    <a:pt x="444922" y="537944"/>
                  </a:cubicBezTo>
                  <a:cubicBezTo>
                    <a:pt x="308429" y="678629"/>
                    <a:pt x="68113" y="620240"/>
                    <a:pt x="10963" y="432788"/>
                  </a:cubicBezTo>
                  <a:cubicBezTo>
                    <a:pt x="3495" y="411394"/>
                    <a:pt x="-212" y="388868"/>
                    <a:pt x="9" y="366209"/>
                  </a:cubicBezTo>
                  <a:close/>
                </a:path>
              </a:pathLst>
            </a:custGeom>
            <a:solidFill>
              <a:srgbClr val="26A7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E79E72-795B-4DD1-B065-8EFD2B3C113E}"/>
                </a:ext>
              </a:extLst>
            </p:cNvPr>
            <p:cNvSpPr/>
            <p:nvPr/>
          </p:nvSpPr>
          <p:spPr>
            <a:xfrm>
              <a:off x="4129623" y="2312596"/>
              <a:ext cx="454256" cy="614019"/>
            </a:xfrm>
            <a:custGeom>
              <a:avLst/>
              <a:gdLst>
                <a:gd name="connsiteX0" fmla="*/ 213057 w 454256"/>
                <a:gd name="connsiteY0" fmla="*/ 50 h 614019"/>
                <a:gd name="connsiteX1" fmla="*/ 435371 w 454256"/>
                <a:gd name="connsiteY1" fmla="*/ 164832 h 614019"/>
                <a:gd name="connsiteX2" fmla="*/ 375744 w 454256"/>
                <a:gd name="connsiteY2" fmla="*/ 438200 h 614019"/>
                <a:gd name="connsiteX3" fmla="*/ 207628 w 454256"/>
                <a:gd name="connsiteY3" fmla="*/ 606125 h 614019"/>
                <a:gd name="connsiteX4" fmla="*/ 181529 w 454256"/>
                <a:gd name="connsiteY4" fmla="*/ 606125 h 614019"/>
                <a:gd name="connsiteX5" fmla="*/ 42179 w 454256"/>
                <a:gd name="connsiteY5" fmla="*/ 467822 h 614019"/>
                <a:gd name="connsiteX6" fmla="*/ 41131 w 454256"/>
                <a:gd name="connsiteY6" fmla="*/ 439247 h 614019"/>
                <a:gd name="connsiteX7" fmla="*/ 89327 w 454256"/>
                <a:gd name="connsiteY7" fmla="*/ 391622 h 614019"/>
                <a:gd name="connsiteX8" fmla="*/ 112092 w 454256"/>
                <a:gd name="connsiteY8" fmla="*/ 391622 h 614019"/>
                <a:gd name="connsiteX9" fmla="*/ 184006 w 454256"/>
                <a:gd name="connsiteY9" fmla="*/ 463631 h 614019"/>
                <a:gd name="connsiteX10" fmla="*/ 205151 w 454256"/>
                <a:gd name="connsiteY10" fmla="*/ 464108 h 614019"/>
                <a:gd name="connsiteX11" fmla="*/ 311165 w 454256"/>
                <a:gd name="connsiteY11" fmla="*/ 357618 h 614019"/>
                <a:gd name="connsiteX12" fmla="*/ 300569 w 454256"/>
                <a:gd name="connsiteY12" fmla="*/ 143162 h 614019"/>
                <a:gd name="connsiteX13" fmla="*/ 300306 w 454256"/>
                <a:gd name="connsiteY13" fmla="*/ 142925 h 614019"/>
                <a:gd name="connsiteX14" fmla="*/ 83803 w 454256"/>
                <a:gd name="connsiteY14" fmla="*/ 148259 h 614019"/>
                <a:gd name="connsiteX15" fmla="*/ 52847 w 454256"/>
                <a:gd name="connsiteY15" fmla="*/ 148259 h 614019"/>
                <a:gd name="connsiteX16" fmla="*/ 8174 w 454256"/>
                <a:gd name="connsiteY16" fmla="*/ 103872 h 614019"/>
                <a:gd name="connsiteX17" fmla="*/ 8174 w 454256"/>
                <a:gd name="connsiteY17" fmla="*/ 77583 h 614019"/>
                <a:gd name="connsiteX18" fmla="*/ 213057 w 454256"/>
                <a:gd name="connsiteY18" fmla="*/ 50 h 61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4256" h="614019">
                  <a:moveTo>
                    <a:pt x="213057" y="50"/>
                  </a:moveTo>
                  <a:cubicBezTo>
                    <a:pt x="313260" y="8527"/>
                    <a:pt x="395175" y="60438"/>
                    <a:pt x="435371" y="164832"/>
                  </a:cubicBezTo>
                  <a:cubicBezTo>
                    <a:pt x="474328" y="266750"/>
                    <a:pt x="452325" y="359999"/>
                    <a:pt x="375744" y="438200"/>
                  </a:cubicBezTo>
                  <a:cubicBezTo>
                    <a:pt x="320499" y="495350"/>
                    <a:pt x="263159" y="549833"/>
                    <a:pt x="207628" y="606125"/>
                  </a:cubicBezTo>
                  <a:cubicBezTo>
                    <a:pt x="197150" y="616698"/>
                    <a:pt x="191912" y="616603"/>
                    <a:pt x="181529" y="606125"/>
                  </a:cubicBezTo>
                  <a:cubicBezTo>
                    <a:pt x="135714" y="559358"/>
                    <a:pt x="89137" y="513447"/>
                    <a:pt x="42179" y="467822"/>
                  </a:cubicBezTo>
                  <a:cubicBezTo>
                    <a:pt x="31701" y="457631"/>
                    <a:pt x="27796" y="450963"/>
                    <a:pt x="41131" y="439247"/>
                  </a:cubicBezTo>
                  <a:cubicBezTo>
                    <a:pt x="58196" y="424417"/>
                    <a:pt x="74294" y="408509"/>
                    <a:pt x="89327" y="391622"/>
                  </a:cubicBezTo>
                  <a:cubicBezTo>
                    <a:pt x="98186" y="382097"/>
                    <a:pt x="103615" y="383145"/>
                    <a:pt x="112092" y="391622"/>
                  </a:cubicBezTo>
                  <a:cubicBezTo>
                    <a:pt x="135619" y="416006"/>
                    <a:pt x="160384" y="439247"/>
                    <a:pt x="184006" y="463631"/>
                  </a:cubicBezTo>
                  <a:cubicBezTo>
                    <a:pt x="191912" y="471728"/>
                    <a:pt x="196674" y="473156"/>
                    <a:pt x="205151" y="464108"/>
                  </a:cubicBezTo>
                  <a:cubicBezTo>
                    <a:pt x="240203" y="428294"/>
                    <a:pt x="277446" y="394575"/>
                    <a:pt x="311165" y="357618"/>
                  </a:cubicBezTo>
                  <a:cubicBezTo>
                    <a:pt x="367459" y="295471"/>
                    <a:pt x="362715" y="199456"/>
                    <a:pt x="300569" y="143162"/>
                  </a:cubicBezTo>
                  <a:cubicBezTo>
                    <a:pt x="300481" y="143083"/>
                    <a:pt x="300394" y="143004"/>
                    <a:pt x="300306" y="142925"/>
                  </a:cubicBezTo>
                  <a:cubicBezTo>
                    <a:pt x="238568" y="85868"/>
                    <a:pt x="142656" y="88231"/>
                    <a:pt x="83803" y="148259"/>
                  </a:cubicBezTo>
                  <a:cubicBezTo>
                    <a:pt x="70468" y="162165"/>
                    <a:pt x="64753" y="161689"/>
                    <a:pt x="52847" y="148259"/>
                  </a:cubicBezTo>
                  <a:cubicBezTo>
                    <a:pt x="39117" y="132339"/>
                    <a:pt x="24182" y="117500"/>
                    <a:pt x="8174" y="103872"/>
                  </a:cubicBezTo>
                  <a:cubicBezTo>
                    <a:pt x="-4018" y="93680"/>
                    <a:pt x="-1351" y="87299"/>
                    <a:pt x="8174" y="77583"/>
                  </a:cubicBezTo>
                  <a:cubicBezTo>
                    <a:pt x="62276" y="24243"/>
                    <a:pt x="127046" y="-1284"/>
                    <a:pt x="213057" y="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71E193-E721-4595-9B70-3A6A32496CCD}"/>
                </a:ext>
              </a:extLst>
            </p:cNvPr>
            <p:cNvSpPr txBox="1"/>
            <p:nvPr/>
          </p:nvSpPr>
          <p:spPr>
            <a:xfrm>
              <a:off x="3774607" y="2885696"/>
              <a:ext cx="913261" cy="368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0" spc="0" baseline="0" dirty="0">
                  <a:solidFill>
                    <a:srgbClr val="FFFFFF"/>
                  </a:solidFill>
                  <a:latin typeface="Gabriola"/>
                  <a:sym typeface="Gabriola"/>
                  <a:rtl val="0"/>
                </a:rPr>
                <a:t>My Savior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7EF6C58-FCDF-4F68-BE1D-408AE91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6" y="4841518"/>
            <a:ext cx="612000" cy="612000"/>
          </a:xfrm>
          <a:prstGeom prst="rect">
            <a:avLst/>
          </a:prstGeom>
        </p:spPr>
      </p:pic>
      <p:pic>
        <p:nvPicPr>
          <p:cNvPr id="40" name="Graphic 39" descr="Hurdl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1B51BBAC-CAD4-4AE0-BAAF-FBCDEF1B3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5950" y="4841518"/>
            <a:ext cx="627300" cy="612000"/>
          </a:xfrm>
          <a:prstGeom prst="rect">
            <a:avLst/>
          </a:prstGeom>
        </p:spPr>
      </p:pic>
      <p:pic>
        <p:nvPicPr>
          <p:cNvPr id="41" name="Graphic 40" descr="Playboo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454D24C-D8D2-431F-838D-A8BF0DFBC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4358" y="4841518"/>
            <a:ext cx="627300" cy="612000"/>
          </a:xfrm>
          <a:prstGeom prst="rect">
            <a:avLst/>
          </a:prstGeom>
        </p:spPr>
      </p:pic>
      <p:pic>
        <p:nvPicPr>
          <p:cNvPr id="42" name="Graphic 41" descr="Futu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860B3ED-85D5-4BD9-9F71-B66B1FE887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7712" y="4841518"/>
            <a:ext cx="627300" cy="612000"/>
          </a:xfrm>
          <a:prstGeom prst="rect">
            <a:avLst/>
          </a:prstGeom>
        </p:spPr>
      </p:pic>
      <p:pic>
        <p:nvPicPr>
          <p:cNvPr id="43" name="Graphic 42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9DA7C59-267A-456B-96EC-D77E759A17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540519" y="4841519"/>
            <a:ext cx="612000" cy="61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F64F1-F2F6-40EF-A2E0-38CA1FCF8F97}"/>
              </a:ext>
            </a:extLst>
          </p:cNvPr>
          <p:cNvSpPr/>
          <p:nvPr/>
        </p:nvSpPr>
        <p:spPr>
          <a:xfrm>
            <a:off x="0" y="4689001"/>
            <a:ext cx="12192000" cy="9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Hour Glass with red sand">
            <a:extLst>
              <a:ext uri="{FF2B5EF4-FFF2-40B4-BE49-F238E27FC236}">
                <a16:creationId xmlns:a16="http://schemas.microsoft.com/office/drawing/2014/main" id="{F6B9A529-71C8-4A84-BA4F-1C3DC691422C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004"/>
            <a:ext cx="12644779" cy="9433006"/>
          </a:xfrm>
          <a:prstGeom prst="rect">
            <a:avLst/>
          </a:prstGeom>
        </p:spPr>
      </p:pic>
      <p:pic>
        <p:nvPicPr>
          <p:cNvPr id="39" name="Graphic 38" descr="Lights On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9DF4A06D-6B56-47D7-90FA-45DCFC23E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44913" y="2908550"/>
            <a:ext cx="922500" cy="900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EBCD1A-2F62-4E92-A449-1AC26B1BF683}"/>
              </a:ext>
            </a:extLst>
          </p:cNvPr>
          <p:cNvSpPr/>
          <p:nvPr/>
        </p:nvSpPr>
        <p:spPr>
          <a:xfrm rot="5400000">
            <a:off x="4320018" y="-7106799"/>
            <a:ext cx="1260000" cy="22331598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" name="Graphic 19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6522C80-C5C2-4DDF-A290-66A33A9665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381786" y="3799796"/>
            <a:ext cx="612000" cy="612000"/>
          </a:xfrm>
          <a:prstGeom prst="rect">
            <a:avLst/>
          </a:prstGeom>
        </p:spPr>
      </p:pic>
      <p:pic>
        <p:nvPicPr>
          <p:cNvPr id="21" name="Graphic 20" descr="Lights On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86CB2774-4DE9-482A-BE6C-055F6C23314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37511" y="3799796"/>
            <a:ext cx="627300" cy="612000"/>
          </a:xfrm>
          <a:prstGeom prst="rect">
            <a:avLst/>
          </a:prstGeom>
        </p:spPr>
      </p:pic>
      <p:pic>
        <p:nvPicPr>
          <p:cNvPr id="22" name="Graphic 21" descr="Hurdl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F8678A5B-2898-42B3-B543-F522DE576B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95950" y="3799796"/>
            <a:ext cx="627300" cy="612000"/>
          </a:xfrm>
          <a:prstGeom prst="rect">
            <a:avLst/>
          </a:prstGeom>
        </p:spPr>
      </p:pic>
      <p:pic>
        <p:nvPicPr>
          <p:cNvPr id="23" name="Graphic 22" descr="Playboo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B80CC81-8EA1-4DEF-B20F-99B93745B0E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74358" y="3799796"/>
            <a:ext cx="627300" cy="612000"/>
          </a:xfrm>
          <a:prstGeom prst="rect">
            <a:avLst/>
          </a:prstGeom>
        </p:spPr>
      </p:pic>
      <p:pic>
        <p:nvPicPr>
          <p:cNvPr id="24" name="Graphic 23" descr="Futu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990B91D-EEEB-4F77-BB3F-A0E31107AC8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607712" y="3799796"/>
            <a:ext cx="627300" cy="612000"/>
          </a:xfrm>
          <a:prstGeom prst="rect">
            <a:avLst/>
          </a:prstGeom>
        </p:spPr>
      </p:pic>
      <p:pic>
        <p:nvPicPr>
          <p:cNvPr id="25" name="Graphic 24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F9CB999-8A6E-4BC6-A7D1-A202D020E2E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540519" y="3799797"/>
            <a:ext cx="612000" cy="612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25FBC1-2D98-4BD2-A498-789FEDDAC8EC}"/>
              </a:ext>
            </a:extLst>
          </p:cNvPr>
          <p:cNvSpPr txBox="1"/>
          <p:nvPr/>
        </p:nvSpPr>
        <p:spPr>
          <a:xfrm>
            <a:off x="254643" y="254643"/>
            <a:ext cx="4868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0673F1-283E-43BB-8626-ED3E2D306609}"/>
              </a:ext>
            </a:extLst>
          </p:cNvPr>
          <p:cNvSpPr txBox="1"/>
          <p:nvPr/>
        </p:nvSpPr>
        <p:spPr>
          <a:xfrm>
            <a:off x="2314937" y="1707088"/>
            <a:ext cx="486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en-US" sz="3200" dirty="0">
              <a:solidFill>
                <a:srgbClr val="0D47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A060DD-C0F4-4A65-8970-173E644A5A27}"/>
              </a:ext>
            </a:extLst>
          </p:cNvPr>
          <p:cNvCxnSpPr>
            <a:stCxn id="26" idx="1"/>
          </p:cNvCxnSpPr>
          <p:nvPr/>
        </p:nvCxnSpPr>
        <p:spPr>
          <a:xfrm flipH="1">
            <a:off x="2314757" y="1968698"/>
            <a:ext cx="180" cy="1432801"/>
          </a:xfrm>
          <a:prstGeom prst="line">
            <a:avLst/>
          </a:prstGeom>
          <a:ln w="25400">
            <a:solidFill>
              <a:srgbClr val="26A7E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66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7EF6C58-FCDF-4F68-BE1D-408AE91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6" y="4841518"/>
            <a:ext cx="612000" cy="612000"/>
          </a:xfrm>
          <a:prstGeom prst="rect">
            <a:avLst/>
          </a:prstGeom>
        </p:spPr>
      </p:pic>
      <p:pic>
        <p:nvPicPr>
          <p:cNvPr id="39" name="Graphic 38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9DF4A06D-6B56-47D7-90FA-45DCFC23E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7511" y="4841518"/>
            <a:ext cx="627300" cy="612000"/>
          </a:xfrm>
          <a:prstGeom prst="rect">
            <a:avLst/>
          </a:prstGeom>
        </p:spPr>
      </p:pic>
      <p:pic>
        <p:nvPicPr>
          <p:cNvPr id="41" name="Graphic 40" descr="Playboo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454D24C-D8D2-431F-838D-A8BF0DFBC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4358" y="4841518"/>
            <a:ext cx="627300" cy="612000"/>
          </a:xfrm>
          <a:prstGeom prst="rect">
            <a:avLst/>
          </a:prstGeom>
        </p:spPr>
      </p:pic>
      <p:pic>
        <p:nvPicPr>
          <p:cNvPr id="42" name="Graphic 41" descr="Futu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860B3ED-85D5-4BD9-9F71-B66B1FE887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7712" y="4841518"/>
            <a:ext cx="627300" cy="612000"/>
          </a:xfrm>
          <a:prstGeom prst="rect">
            <a:avLst/>
          </a:prstGeom>
        </p:spPr>
      </p:pic>
      <p:pic>
        <p:nvPicPr>
          <p:cNvPr id="43" name="Graphic 42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9DA7C59-267A-456B-96EC-D77E759A17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540519" y="4841519"/>
            <a:ext cx="612000" cy="61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F64F1-F2F6-40EF-A2E0-38CA1FCF8F97}"/>
              </a:ext>
            </a:extLst>
          </p:cNvPr>
          <p:cNvSpPr/>
          <p:nvPr/>
        </p:nvSpPr>
        <p:spPr>
          <a:xfrm>
            <a:off x="0" y="4689001"/>
            <a:ext cx="12192000" cy="9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Hour Glass with red sand">
            <a:extLst>
              <a:ext uri="{FF2B5EF4-FFF2-40B4-BE49-F238E27FC236}">
                <a16:creationId xmlns:a16="http://schemas.microsoft.com/office/drawing/2014/main" id="{F6B9A529-71C8-4A84-BA4F-1C3DC691422C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004"/>
            <a:ext cx="12644779" cy="9433006"/>
          </a:xfrm>
          <a:prstGeom prst="rect">
            <a:avLst/>
          </a:prstGeom>
        </p:spPr>
      </p:pic>
      <p:pic>
        <p:nvPicPr>
          <p:cNvPr id="40" name="Graphic 39" descr="Hurd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1B51BBAC-CAD4-4AE0-BAAF-FBCDEF1B35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68628" y="2920119"/>
            <a:ext cx="922500" cy="9000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EBCD1A-2F62-4E92-A449-1AC26B1BF683}"/>
              </a:ext>
            </a:extLst>
          </p:cNvPr>
          <p:cNvSpPr/>
          <p:nvPr/>
        </p:nvSpPr>
        <p:spPr>
          <a:xfrm rot="5400000">
            <a:off x="6345592" y="-7106799"/>
            <a:ext cx="1260000" cy="22331598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" name="Graphic 19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6522C80-C5C2-4DDF-A290-66A33A9665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381786" y="3799796"/>
            <a:ext cx="612000" cy="612000"/>
          </a:xfrm>
          <a:prstGeom prst="rect">
            <a:avLst/>
          </a:prstGeom>
        </p:spPr>
      </p:pic>
      <p:pic>
        <p:nvPicPr>
          <p:cNvPr id="21" name="Graphic 20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86CB2774-4DE9-482A-BE6C-055F6C23314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37511" y="3799796"/>
            <a:ext cx="627300" cy="612000"/>
          </a:xfrm>
          <a:prstGeom prst="rect">
            <a:avLst/>
          </a:prstGeom>
        </p:spPr>
      </p:pic>
      <p:pic>
        <p:nvPicPr>
          <p:cNvPr id="22" name="Graphic 21" descr="Hurd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F8678A5B-2898-42B3-B543-F522DE576B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95950" y="3799796"/>
            <a:ext cx="627300" cy="612000"/>
          </a:xfrm>
          <a:prstGeom prst="rect">
            <a:avLst/>
          </a:prstGeom>
        </p:spPr>
      </p:pic>
      <p:pic>
        <p:nvPicPr>
          <p:cNvPr id="23" name="Graphic 22" descr="Playboo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B80CC81-8EA1-4DEF-B20F-99B93745B0E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74358" y="3799796"/>
            <a:ext cx="627300" cy="612000"/>
          </a:xfrm>
          <a:prstGeom prst="rect">
            <a:avLst/>
          </a:prstGeom>
        </p:spPr>
      </p:pic>
      <p:pic>
        <p:nvPicPr>
          <p:cNvPr id="24" name="Graphic 23" descr="Futu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990B91D-EEEB-4F77-BB3F-A0E31107AC8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607712" y="3799796"/>
            <a:ext cx="627300" cy="612000"/>
          </a:xfrm>
          <a:prstGeom prst="rect">
            <a:avLst/>
          </a:prstGeom>
        </p:spPr>
      </p:pic>
      <p:pic>
        <p:nvPicPr>
          <p:cNvPr id="25" name="Graphic 24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F9CB999-8A6E-4BC6-A7D1-A202D020E2E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540519" y="3799797"/>
            <a:ext cx="612000" cy="612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25FBC1-2D98-4BD2-A498-789FEDDAC8EC}"/>
              </a:ext>
            </a:extLst>
          </p:cNvPr>
          <p:cNvSpPr txBox="1"/>
          <p:nvPr/>
        </p:nvSpPr>
        <p:spPr>
          <a:xfrm>
            <a:off x="254643" y="254643"/>
            <a:ext cx="4868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48312-3CE5-4FC4-A78D-0C8375F8099A}"/>
              </a:ext>
            </a:extLst>
          </p:cNvPr>
          <p:cNvSpPr txBox="1"/>
          <p:nvPr/>
        </p:nvSpPr>
        <p:spPr>
          <a:xfrm>
            <a:off x="4352082" y="1707088"/>
            <a:ext cx="486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349FAB-2B4E-4AD6-A248-88E297B665C3}"/>
              </a:ext>
            </a:extLst>
          </p:cNvPr>
          <p:cNvCxnSpPr>
            <a:stCxn id="26" idx="1"/>
          </p:cNvCxnSpPr>
          <p:nvPr/>
        </p:nvCxnSpPr>
        <p:spPr>
          <a:xfrm flipH="1">
            <a:off x="4351902" y="1968698"/>
            <a:ext cx="180" cy="1432801"/>
          </a:xfrm>
          <a:prstGeom prst="line">
            <a:avLst/>
          </a:prstGeom>
          <a:ln w="25400">
            <a:solidFill>
              <a:srgbClr val="26A7E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44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7EF6C58-FCDF-4F68-BE1D-408AE91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6" y="4841518"/>
            <a:ext cx="612000" cy="612000"/>
          </a:xfrm>
          <a:prstGeom prst="rect">
            <a:avLst/>
          </a:prstGeom>
        </p:spPr>
      </p:pic>
      <p:pic>
        <p:nvPicPr>
          <p:cNvPr id="39" name="Graphic 38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9DF4A06D-6B56-47D7-90FA-45DCFC23E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7511" y="4841518"/>
            <a:ext cx="627300" cy="612000"/>
          </a:xfrm>
          <a:prstGeom prst="rect">
            <a:avLst/>
          </a:prstGeom>
        </p:spPr>
      </p:pic>
      <p:pic>
        <p:nvPicPr>
          <p:cNvPr id="40" name="Graphic 39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B51BBAC-CAD4-4AE0-BAAF-FBCDEF1B3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950" y="4841518"/>
            <a:ext cx="627300" cy="612000"/>
          </a:xfrm>
          <a:prstGeom prst="rect">
            <a:avLst/>
          </a:prstGeom>
        </p:spPr>
      </p:pic>
      <p:pic>
        <p:nvPicPr>
          <p:cNvPr id="42" name="Graphic 41" descr="Futu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860B3ED-85D5-4BD9-9F71-B66B1FE887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7712" y="4841518"/>
            <a:ext cx="627300" cy="612000"/>
          </a:xfrm>
          <a:prstGeom prst="rect">
            <a:avLst/>
          </a:prstGeom>
        </p:spPr>
      </p:pic>
      <p:pic>
        <p:nvPicPr>
          <p:cNvPr id="43" name="Graphic 42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9DA7C59-267A-456B-96EC-D77E759A17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540519" y="4841519"/>
            <a:ext cx="612000" cy="61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F64F1-F2F6-40EF-A2E0-38CA1FCF8F97}"/>
              </a:ext>
            </a:extLst>
          </p:cNvPr>
          <p:cNvSpPr/>
          <p:nvPr/>
        </p:nvSpPr>
        <p:spPr>
          <a:xfrm>
            <a:off x="0" y="4689001"/>
            <a:ext cx="12192000" cy="9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Hour Glass with red sand">
            <a:extLst>
              <a:ext uri="{FF2B5EF4-FFF2-40B4-BE49-F238E27FC236}">
                <a16:creationId xmlns:a16="http://schemas.microsoft.com/office/drawing/2014/main" id="{F6B9A529-71C8-4A84-BA4F-1C3DC691422C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004"/>
            <a:ext cx="12644779" cy="9433006"/>
          </a:xfrm>
          <a:prstGeom prst="rect">
            <a:avLst/>
          </a:prstGeom>
        </p:spPr>
      </p:pic>
      <p:pic>
        <p:nvPicPr>
          <p:cNvPr id="41" name="Graphic 40" descr="Playbook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454D24C-D8D2-431F-838D-A8BF0DFBCA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58613" y="2850671"/>
            <a:ext cx="922500" cy="900000"/>
          </a:xfrm>
          <a:prstGeom prst="rect">
            <a:avLst/>
          </a:prstGeom>
        </p:spPr>
      </p:pic>
      <p:pic>
        <p:nvPicPr>
          <p:cNvPr id="23" name="Graphic 22" descr="Playbook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B80CC81-8EA1-4DEF-B20F-99B93745B0E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74358" y="3799796"/>
            <a:ext cx="627300" cy="612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25FBC1-2D98-4BD2-A498-789FEDDAC8EC}"/>
              </a:ext>
            </a:extLst>
          </p:cNvPr>
          <p:cNvSpPr txBox="1"/>
          <p:nvPr/>
        </p:nvSpPr>
        <p:spPr>
          <a:xfrm>
            <a:off x="254643" y="254643"/>
            <a:ext cx="4868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0BB3C-3739-4792-B34D-C664AE06C23B}"/>
              </a:ext>
            </a:extLst>
          </p:cNvPr>
          <p:cNvSpPr txBox="1"/>
          <p:nvPr/>
        </p:nvSpPr>
        <p:spPr>
          <a:xfrm>
            <a:off x="6470250" y="1707088"/>
            <a:ext cx="486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3200" dirty="0">
              <a:solidFill>
                <a:srgbClr val="0D47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9C9201-9985-4218-90DB-B56575BB36B0}"/>
              </a:ext>
            </a:extLst>
          </p:cNvPr>
          <p:cNvCxnSpPr>
            <a:stCxn id="26" idx="1"/>
          </p:cNvCxnSpPr>
          <p:nvPr/>
        </p:nvCxnSpPr>
        <p:spPr>
          <a:xfrm flipH="1">
            <a:off x="6470070" y="1968698"/>
            <a:ext cx="180" cy="1432801"/>
          </a:xfrm>
          <a:prstGeom prst="line">
            <a:avLst/>
          </a:prstGeom>
          <a:ln w="25400">
            <a:solidFill>
              <a:srgbClr val="26A7E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EBCD1A-2F62-4E92-A449-1AC26B1BF683}"/>
              </a:ext>
            </a:extLst>
          </p:cNvPr>
          <p:cNvSpPr/>
          <p:nvPr/>
        </p:nvSpPr>
        <p:spPr>
          <a:xfrm rot="5400000">
            <a:off x="8452188" y="-7106799"/>
            <a:ext cx="1260000" cy="22331598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" name="Graphic 19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6522C80-C5C2-4DDF-A290-66A33A96651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81786" y="3799796"/>
            <a:ext cx="612000" cy="612000"/>
          </a:xfrm>
          <a:prstGeom prst="rect">
            <a:avLst/>
          </a:prstGeom>
        </p:spPr>
      </p:pic>
      <p:pic>
        <p:nvPicPr>
          <p:cNvPr id="21" name="Graphic 20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86CB2774-4DE9-482A-BE6C-055F6C23314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437511" y="3799796"/>
            <a:ext cx="627300" cy="612000"/>
          </a:xfrm>
          <a:prstGeom prst="rect">
            <a:avLst/>
          </a:prstGeom>
        </p:spPr>
      </p:pic>
      <p:pic>
        <p:nvPicPr>
          <p:cNvPr id="22" name="Graphic 21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F8678A5B-2898-42B3-B543-F522DE576B7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95950" y="3799796"/>
            <a:ext cx="627300" cy="612000"/>
          </a:xfrm>
          <a:prstGeom prst="rect">
            <a:avLst/>
          </a:prstGeom>
        </p:spPr>
      </p:pic>
      <p:pic>
        <p:nvPicPr>
          <p:cNvPr id="24" name="Graphic 23" descr="Futu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990B91D-EEEB-4F77-BB3F-A0E31107AC8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607712" y="3799796"/>
            <a:ext cx="627300" cy="612000"/>
          </a:xfrm>
          <a:prstGeom prst="rect">
            <a:avLst/>
          </a:prstGeom>
        </p:spPr>
      </p:pic>
      <p:pic>
        <p:nvPicPr>
          <p:cNvPr id="25" name="Graphic 24" descr="Presentation with 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F9CB999-8A6E-4BC6-A7D1-A202D020E2E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540519" y="37997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6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7EF6C58-FCDF-4F68-BE1D-408AE91E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786" y="4841518"/>
            <a:ext cx="612000" cy="612000"/>
          </a:xfrm>
          <a:prstGeom prst="rect">
            <a:avLst/>
          </a:prstGeom>
        </p:spPr>
      </p:pic>
      <p:pic>
        <p:nvPicPr>
          <p:cNvPr id="39" name="Graphic 38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9DF4A06D-6B56-47D7-90FA-45DCFC23E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7511" y="4841518"/>
            <a:ext cx="627300" cy="612000"/>
          </a:xfrm>
          <a:prstGeom prst="rect">
            <a:avLst/>
          </a:prstGeom>
        </p:spPr>
      </p:pic>
      <p:pic>
        <p:nvPicPr>
          <p:cNvPr id="40" name="Graphic 39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B51BBAC-CAD4-4AE0-BAAF-FBCDEF1B3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950" y="4841518"/>
            <a:ext cx="627300" cy="612000"/>
          </a:xfrm>
          <a:prstGeom prst="rect">
            <a:avLst/>
          </a:prstGeom>
        </p:spPr>
      </p:pic>
      <p:pic>
        <p:nvPicPr>
          <p:cNvPr id="41" name="Graphic 40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454D24C-D8D2-431F-838D-A8BF0DFBC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4358" y="4841518"/>
            <a:ext cx="627300" cy="612000"/>
          </a:xfrm>
          <a:prstGeom prst="rect">
            <a:avLst/>
          </a:prstGeom>
        </p:spPr>
      </p:pic>
      <p:pic>
        <p:nvPicPr>
          <p:cNvPr id="42" name="Graphic 41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8860B3ED-85D5-4BD9-9F71-B66B1FE887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07712" y="4841518"/>
            <a:ext cx="627300" cy="61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F64F1-F2F6-40EF-A2E0-38CA1FCF8F97}"/>
              </a:ext>
            </a:extLst>
          </p:cNvPr>
          <p:cNvSpPr/>
          <p:nvPr/>
        </p:nvSpPr>
        <p:spPr>
          <a:xfrm>
            <a:off x="0" y="4689001"/>
            <a:ext cx="12192000" cy="9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Hour Glass with red sand">
            <a:extLst>
              <a:ext uri="{FF2B5EF4-FFF2-40B4-BE49-F238E27FC236}">
                <a16:creationId xmlns:a16="http://schemas.microsoft.com/office/drawing/2014/main" id="{F6B9A529-71C8-4A84-BA4F-1C3DC691422C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004"/>
            <a:ext cx="12644779" cy="9433006"/>
          </a:xfrm>
          <a:prstGeom prst="rect">
            <a:avLst/>
          </a:prstGeom>
        </p:spPr>
      </p:pic>
      <p:pic>
        <p:nvPicPr>
          <p:cNvPr id="43" name="Graphic 42" descr="Presentation with pie chart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19DA7C59-267A-456B-96EC-D77E759A17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355323" y="2815951"/>
            <a:ext cx="900000" cy="900000"/>
          </a:xfrm>
          <a:prstGeom prst="rect">
            <a:avLst/>
          </a:prstGeom>
        </p:spPr>
      </p:pic>
      <p:pic>
        <p:nvPicPr>
          <p:cNvPr id="25" name="Graphic 24" descr="Presentation with pie chart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1F9CB999-8A6E-4BC6-A7D1-A202D020E2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540519" y="3799797"/>
            <a:ext cx="612000" cy="612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25FBC1-2D98-4BD2-A498-789FEDDAC8EC}"/>
              </a:ext>
            </a:extLst>
          </p:cNvPr>
          <p:cNvSpPr txBox="1"/>
          <p:nvPr/>
        </p:nvSpPr>
        <p:spPr>
          <a:xfrm>
            <a:off x="254643" y="254643"/>
            <a:ext cx="4868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FF43BF-53AF-4AEE-98D4-549288A682F6}"/>
              </a:ext>
            </a:extLst>
          </p:cNvPr>
          <p:cNvSpPr txBox="1"/>
          <p:nvPr/>
        </p:nvSpPr>
        <p:spPr>
          <a:xfrm>
            <a:off x="8356930" y="1707088"/>
            <a:ext cx="486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D47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931D6F-CE90-473D-B426-8246F5AE8413}"/>
              </a:ext>
            </a:extLst>
          </p:cNvPr>
          <p:cNvCxnSpPr>
            <a:stCxn id="27" idx="1"/>
          </p:cNvCxnSpPr>
          <p:nvPr/>
        </p:nvCxnSpPr>
        <p:spPr>
          <a:xfrm flipH="1">
            <a:off x="8356750" y="1968698"/>
            <a:ext cx="180" cy="1432801"/>
          </a:xfrm>
          <a:prstGeom prst="line">
            <a:avLst/>
          </a:prstGeom>
          <a:ln w="25400">
            <a:solidFill>
              <a:srgbClr val="26A7E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EBCD1A-2F62-4E92-A449-1AC26B1BF683}"/>
              </a:ext>
            </a:extLst>
          </p:cNvPr>
          <p:cNvSpPr/>
          <p:nvPr/>
        </p:nvSpPr>
        <p:spPr>
          <a:xfrm rot="5400000">
            <a:off x="10332681" y="-7106799"/>
            <a:ext cx="1260000" cy="22331598"/>
          </a:xfrm>
          <a:custGeom>
            <a:avLst/>
            <a:gdLst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628719 w 1260000"/>
              <a:gd name="connsiteY2" fmla="*/ 1002993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  <a:gd name="connsiteX0" fmla="*/ 0 w 1260000"/>
              <a:gd name="connsiteY0" fmla="*/ 16813016 h 16813016"/>
              <a:gd name="connsiteX1" fmla="*/ 0 w 1260000"/>
              <a:gd name="connsiteY1" fmla="*/ 10619031 h 16813016"/>
              <a:gd name="connsiteX2" fmla="*/ 489019 w 1260000"/>
              <a:gd name="connsiteY2" fmla="*/ 10019775 h 16813016"/>
              <a:gd name="connsiteX3" fmla="*/ 0 w 1260000"/>
              <a:gd name="connsiteY3" fmla="*/ 9440839 h 16813016"/>
              <a:gd name="connsiteX4" fmla="*/ 0 w 1260000"/>
              <a:gd name="connsiteY4" fmla="*/ 0 h 16813016"/>
              <a:gd name="connsiteX5" fmla="*/ 1260000 w 1260000"/>
              <a:gd name="connsiteY5" fmla="*/ 0 h 16813016"/>
              <a:gd name="connsiteX6" fmla="*/ 1260000 w 1260000"/>
              <a:gd name="connsiteY6" fmla="*/ 16813016 h 16813016"/>
              <a:gd name="connsiteX7" fmla="*/ 0 w 1260000"/>
              <a:gd name="connsiteY7" fmla="*/ 16813016 h 168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00" h="16813016">
                <a:moveTo>
                  <a:pt x="0" y="16813016"/>
                </a:moveTo>
                <a:lnTo>
                  <a:pt x="0" y="10619031"/>
                </a:lnTo>
                <a:cubicBezTo>
                  <a:pt x="446" y="10294819"/>
                  <a:pt x="492005" y="10354994"/>
                  <a:pt x="489019" y="10019775"/>
                </a:cubicBezTo>
                <a:cubicBezTo>
                  <a:pt x="486033" y="9684556"/>
                  <a:pt x="446" y="9743038"/>
                  <a:pt x="0" y="9440839"/>
                </a:cubicBezTo>
                <a:lnTo>
                  <a:pt x="0" y="0"/>
                </a:lnTo>
                <a:lnTo>
                  <a:pt x="1260000" y="0"/>
                </a:lnTo>
                <a:lnTo>
                  <a:pt x="1260000" y="16813016"/>
                </a:lnTo>
                <a:lnTo>
                  <a:pt x="0" y="16813016"/>
                </a:lnTo>
                <a:close/>
              </a:path>
            </a:pathLst>
          </a:custGeom>
          <a:solidFill>
            <a:srgbClr val="0D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" name="Graphic 19" descr="Questions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6522C80-C5C2-4DDF-A290-66A33A96651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81786" y="3799796"/>
            <a:ext cx="612000" cy="612000"/>
          </a:xfrm>
          <a:prstGeom prst="rect">
            <a:avLst/>
          </a:prstGeom>
        </p:spPr>
      </p:pic>
      <p:pic>
        <p:nvPicPr>
          <p:cNvPr id="21" name="Graphic 20" descr="Lights 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86CB2774-4DE9-482A-BE6C-055F6C23314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437511" y="3799796"/>
            <a:ext cx="627300" cy="612000"/>
          </a:xfrm>
          <a:prstGeom prst="rect">
            <a:avLst/>
          </a:prstGeom>
        </p:spPr>
      </p:pic>
      <p:pic>
        <p:nvPicPr>
          <p:cNvPr id="22" name="Graphic 21" descr="Hurdl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F8678A5B-2898-42B3-B543-F522DE576B7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95950" y="3799796"/>
            <a:ext cx="627300" cy="612000"/>
          </a:xfrm>
          <a:prstGeom prst="rect">
            <a:avLst/>
          </a:prstGeom>
        </p:spPr>
      </p:pic>
      <p:pic>
        <p:nvPicPr>
          <p:cNvPr id="23" name="Graphic 22" descr="Playboo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B80CC81-8EA1-4DEF-B20F-99B93745B0E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74358" y="3799796"/>
            <a:ext cx="627300" cy="612000"/>
          </a:xfrm>
          <a:prstGeom prst="rect">
            <a:avLst/>
          </a:prstGeom>
        </p:spPr>
      </p:pic>
      <p:pic>
        <p:nvPicPr>
          <p:cNvPr id="24" name="Graphic 23" descr="Futur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4990B91D-EEEB-4F77-BB3F-A0E31107AC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07712" y="3799796"/>
            <a:ext cx="6273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3596</TotalTime>
  <Words>549</Words>
  <Application>Microsoft Office PowerPoint</Application>
  <PresentationFormat>Widescreen</PresentationFormat>
  <Paragraphs>164</Paragraphs>
  <Slides>58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Gabriola</vt:lpstr>
      <vt:lpstr>Times New Roman</vt:lpstr>
      <vt:lpstr>Wingdings</vt:lpstr>
      <vt:lpstr>Office Theme</vt:lpstr>
      <vt:lpstr>PowerPoint Presentation</vt:lpstr>
      <vt:lpstr>Project 2 (code: 491)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عبدالله ابوالخير</dc:creator>
  <cp:lastModifiedBy>Youssef Abo Elyazed</cp:lastModifiedBy>
  <cp:revision>27</cp:revision>
  <dcterms:created xsi:type="dcterms:W3CDTF">2022-01-30T21:32:04Z</dcterms:created>
  <dcterms:modified xsi:type="dcterms:W3CDTF">2024-04-29T03:44:15Z</dcterms:modified>
</cp:coreProperties>
</file>